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304" r:id="rId6"/>
    <p:sldId id="343" r:id="rId7"/>
    <p:sldId id="333" r:id="rId8"/>
    <p:sldId id="347" r:id="rId9"/>
    <p:sldId id="353" r:id="rId10"/>
    <p:sldId id="354" r:id="rId11"/>
    <p:sldId id="325" r:id="rId12"/>
    <p:sldId id="334" r:id="rId13"/>
    <p:sldId id="349" r:id="rId14"/>
    <p:sldId id="344" r:id="rId15"/>
    <p:sldId id="345" r:id="rId16"/>
    <p:sldId id="340" r:id="rId17"/>
    <p:sldId id="338" r:id="rId18"/>
    <p:sldId id="351" r:id="rId19"/>
    <p:sldId id="352" r:id="rId20"/>
    <p:sldId id="335" r:id="rId21"/>
    <p:sldId id="346" r:id="rId22"/>
    <p:sldId id="336" r:id="rId23"/>
    <p:sldId id="356"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ABEAD4BB-44F6-093E-0A86-93D5BFAD170B}" name="John Farrell" initials="JF" userId="S::jfarrell@lowergwynedd.org::daed5786-d516-44bf-931e-f72c4d2eef8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26E5A"/>
    <a:srgbClr val="ACA8AA"/>
    <a:srgbClr val="E8892D"/>
    <a:srgbClr val="FFEB88"/>
    <a:srgbClr val="0051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ACB0DF-E1A9-4B2A-92F3-CFB778D8409D}" v="116" dt="2026-02-19T22:35:10.774"/>
    <p1510:client id="{7B4A9A22-86F3-45BA-BBBA-255900E1E475}" v="328" dt="2026-02-19T22:37:45.2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Farrell" userId="daed5786-d516-44bf-931e-f72c4d2eef88" providerId="ADAL" clId="{783BA122-574B-4258-B092-BBF5DC66BE0E}"/>
    <pc:docChg chg="undo custSel addSld delSld modSld sldOrd modMainMaster">
      <pc:chgData name="John Farrell" userId="daed5786-d516-44bf-931e-f72c4d2eef88" providerId="ADAL" clId="{783BA122-574B-4258-B092-BBF5DC66BE0E}" dt="2026-02-19T22:35:10.774" v="12203" actId="6549"/>
      <pc:docMkLst>
        <pc:docMk/>
      </pc:docMkLst>
      <pc:sldChg chg="addSp delSp modSp mod setBg modClrScheme chgLayout modNotesTx">
        <pc:chgData name="John Farrell" userId="daed5786-d516-44bf-931e-f72c4d2eef88" providerId="ADAL" clId="{783BA122-574B-4258-B092-BBF5DC66BE0E}" dt="2026-02-19T22:32:20.746" v="12192" actId="255"/>
        <pc:sldMkLst>
          <pc:docMk/>
          <pc:sldMk cId="3360229769" sldId="256"/>
        </pc:sldMkLst>
        <pc:spChg chg="mod ord">
          <ac:chgData name="John Farrell" userId="daed5786-d516-44bf-931e-f72c4d2eef88" providerId="ADAL" clId="{783BA122-574B-4258-B092-BBF5DC66BE0E}" dt="2026-01-20T16:21:03.617" v="37" actId="26606"/>
          <ac:spMkLst>
            <pc:docMk/>
            <pc:sldMk cId="3360229769" sldId="256"/>
            <ac:spMk id="6" creationId="{430BEA7B-3439-D209-D16F-AB22BAB64C46}"/>
          </ac:spMkLst>
        </pc:spChg>
        <pc:spChg chg="mod">
          <ac:chgData name="John Farrell" userId="daed5786-d516-44bf-931e-f72c4d2eef88" providerId="ADAL" clId="{783BA122-574B-4258-B092-BBF5DC66BE0E}" dt="2026-01-29T18:55:31.668" v="4047" actId="1076"/>
          <ac:spMkLst>
            <pc:docMk/>
            <pc:sldMk cId="3360229769" sldId="256"/>
            <ac:spMk id="8" creationId="{7F4EA0C4-5040-0A88-E9F6-6AA432B9E4B1}"/>
          </ac:spMkLst>
        </pc:spChg>
        <pc:spChg chg="mod ord">
          <ac:chgData name="John Farrell" userId="daed5786-d516-44bf-931e-f72c4d2eef88" providerId="ADAL" clId="{783BA122-574B-4258-B092-BBF5DC66BE0E}" dt="2026-01-20T16:21:03.617" v="37" actId="26606"/>
          <ac:spMkLst>
            <pc:docMk/>
            <pc:sldMk cId="3360229769" sldId="256"/>
            <ac:spMk id="10" creationId="{B98A9013-12A7-8E75-B970-605215B1EF15}"/>
          </ac:spMkLst>
        </pc:spChg>
        <pc:picChg chg="add mod">
          <ac:chgData name="John Farrell" userId="daed5786-d516-44bf-931e-f72c4d2eef88" providerId="ADAL" clId="{783BA122-574B-4258-B092-BBF5DC66BE0E}" dt="2026-01-29T18:55:38.733" v="4050" actId="1076"/>
          <ac:picMkLst>
            <pc:docMk/>
            <pc:sldMk cId="3360229769" sldId="256"/>
            <ac:picMk id="3" creationId="{B9E2AB40-1415-1D02-9939-8F24AD861FF8}"/>
          </ac:picMkLst>
        </pc:picChg>
      </pc:sldChg>
      <pc:sldChg chg="addSp delSp modSp mod modNotesTx">
        <pc:chgData name="John Farrell" userId="daed5786-d516-44bf-931e-f72c4d2eef88" providerId="ADAL" clId="{783BA122-574B-4258-B092-BBF5DC66BE0E}" dt="2026-02-19T22:32:26.114" v="12193" actId="255"/>
        <pc:sldMkLst>
          <pc:docMk/>
          <pc:sldMk cId="933610410" sldId="304"/>
        </pc:sldMkLst>
        <pc:spChg chg="mod">
          <ac:chgData name="John Farrell" userId="daed5786-d516-44bf-931e-f72c4d2eef88" providerId="ADAL" clId="{783BA122-574B-4258-B092-BBF5DC66BE0E}" dt="2026-01-20T16:30:03.505" v="354" actId="14100"/>
          <ac:spMkLst>
            <pc:docMk/>
            <pc:sldMk cId="933610410" sldId="304"/>
            <ac:spMk id="4" creationId="{E9B34AEC-A38C-BB64-B8D9-FE668D1AC60D}"/>
          </ac:spMkLst>
        </pc:spChg>
        <pc:spChg chg="add mod">
          <ac:chgData name="John Farrell" userId="daed5786-d516-44bf-931e-f72c4d2eef88" providerId="ADAL" clId="{783BA122-574B-4258-B092-BBF5DC66BE0E}" dt="2026-02-13T15:18:03.551" v="8125" actId="1076"/>
          <ac:spMkLst>
            <pc:docMk/>
            <pc:sldMk cId="933610410" sldId="304"/>
            <ac:spMk id="6" creationId="{47060FB7-D7FF-2B1A-4D08-F72D4AE9C07E}"/>
          </ac:spMkLst>
        </pc:spChg>
        <pc:spChg chg="add mod">
          <ac:chgData name="John Farrell" userId="daed5786-d516-44bf-931e-f72c4d2eef88" providerId="ADAL" clId="{783BA122-574B-4258-B092-BBF5DC66BE0E}" dt="2026-02-13T15:17:32.742" v="8119" actId="20577"/>
          <ac:spMkLst>
            <pc:docMk/>
            <pc:sldMk cId="933610410" sldId="304"/>
            <ac:spMk id="9" creationId="{C71DE4F0-184E-B522-693A-D0ECA75646EA}"/>
          </ac:spMkLst>
        </pc:spChg>
      </pc:sldChg>
      <pc:sldChg chg="addSp delSp modSp mod ord modNotesTx">
        <pc:chgData name="John Farrell" userId="daed5786-d516-44bf-931e-f72c4d2eef88" providerId="ADAL" clId="{783BA122-574B-4258-B092-BBF5DC66BE0E}" dt="2026-02-19T22:32:51.346" v="12194" actId="255"/>
        <pc:sldMkLst>
          <pc:docMk/>
          <pc:sldMk cId="1694255164" sldId="325"/>
        </pc:sldMkLst>
        <pc:spChg chg="add mod">
          <ac:chgData name="John Farrell" userId="daed5786-d516-44bf-931e-f72c4d2eef88" providerId="ADAL" clId="{783BA122-574B-4258-B092-BBF5DC66BE0E}" dt="2026-01-29T19:50:07.040" v="6330" actId="20577"/>
          <ac:spMkLst>
            <pc:docMk/>
            <pc:sldMk cId="1694255164" sldId="325"/>
            <ac:spMk id="11" creationId="{6EF44BA9-8ED8-91BF-2D3C-BE6DF0BFF590}"/>
          </ac:spMkLst>
        </pc:spChg>
        <pc:picChg chg="mod">
          <ac:chgData name="John Farrell" userId="daed5786-d516-44bf-931e-f72c4d2eef88" providerId="ADAL" clId="{783BA122-574B-4258-B092-BBF5DC66BE0E}" dt="2026-02-13T15:46:55.716" v="9646" actId="1076"/>
          <ac:picMkLst>
            <pc:docMk/>
            <pc:sldMk cId="1694255164" sldId="325"/>
            <ac:picMk id="4" creationId="{C81703A9-671D-2BD9-7232-3DB1F8092FBE}"/>
          </ac:picMkLst>
        </pc:picChg>
        <pc:picChg chg="add mod">
          <ac:chgData name="John Farrell" userId="daed5786-d516-44bf-931e-f72c4d2eef88" providerId="ADAL" clId="{783BA122-574B-4258-B092-BBF5DC66BE0E}" dt="2026-02-13T15:46:53.828" v="9645" actId="1076"/>
          <ac:picMkLst>
            <pc:docMk/>
            <pc:sldMk cId="1694255164" sldId="325"/>
            <ac:picMk id="6" creationId="{CEE90082-C9E1-AD32-AAB0-DBE75DE426AA}"/>
          </ac:picMkLst>
        </pc:picChg>
        <pc:picChg chg="add mod">
          <ac:chgData name="John Farrell" userId="daed5786-d516-44bf-931e-f72c4d2eef88" providerId="ADAL" clId="{783BA122-574B-4258-B092-BBF5DC66BE0E}" dt="2026-02-13T15:46:58.212" v="9647" actId="1076"/>
          <ac:picMkLst>
            <pc:docMk/>
            <pc:sldMk cId="1694255164" sldId="325"/>
            <ac:picMk id="8" creationId="{BBCC19B0-D996-7797-CEEA-7BE2F31007EF}"/>
          </ac:picMkLst>
        </pc:picChg>
      </pc:sldChg>
      <pc:sldChg chg="addSp delSp modSp new mod modNotesTx">
        <pc:chgData name="John Farrell" userId="daed5786-d516-44bf-931e-f72c4d2eef88" providerId="ADAL" clId="{783BA122-574B-4258-B092-BBF5DC66BE0E}" dt="2026-02-13T15:45:05.238" v="9291" actId="6549"/>
        <pc:sldMkLst>
          <pc:docMk/>
          <pc:sldMk cId="3827520773" sldId="333"/>
        </pc:sldMkLst>
        <pc:spChg chg="add del mod">
          <ac:chgData name="John Farrell" userId="daed5786-d516-44bf-931e-f72c4d2eef88" providerId="ADAL" clId="{783BA122-574B-4258-B092-BBF5DC66BE0E}" dt="2026-02-12T22:19:30.367" v="7912" actId="21"/>
          <ac:spMkLst>
            <pc:docMk/>
            <pc:sldMk cId="3827520773" sldId="333"/>
            <ac:spMk id="5" creationId="{3B8B50BD-D607-765B-369D-4682FA74426C}"/>
          </ac:spMkLst>
        </pc:spChg>
        <pc:picChg chg="add mod modCrop">
          <ac:chgData name="John Farrell" userId="daed5786-d516-44bf-931e-f72c4d2eef88" providerId="ADAL" clId="{783BA122-574B-4258-B092-BBF5DC66BE0E}" dt="2026-02-12T22:18:15.563" v="7895" actId="1076"/>
          <ac:picMkLst>
            <pc:docMk/>
            <pc:sldMk cId="3827520773" sldId="333"/>
            <ac:picMk id="6" creationId="{73055C77-9CCF-7AB5-5431-A5F87DE78485}"/>
          </ac:picMkLst>
        </pc:picChg>
      </pc:sldChg>
      <pc:sldChg chg="addSp delSp modSp add mod ord modNotesTx">
        <pc:chgData name="John Farrell" userId="daed5786-d516-44bf-931e-f72c4d2eef88" providerId="ADAL" clId="{783BA122-574B-4258-B092-BBF5DC66BE0E}" dt="2026-02-13T15:55:06.954" v="10049" actId="692"/>
        <pc:sldMkLst>
          <pc:docMk/>
          <pc:sldMk cId="1545872281" sldId="334"/>
        </pc:sldMkLst>
        <pc:spChg chg="mod">
          <ac:chgData name="John Farrell" userId="daed5786-d516-44bf-931e-f72c4d2eef88" providerId="ADAL" clId="{783BA122-574B-4258-B092-BBF5DC66BE0E}" dt="2026-02-11T15:42:30.481" v="6391" actId="20577"/>
          <ac:spMkLst>
            <pc:docMk/>
            <pc:sldMk cId="1545872281" sldId="334"/>
            <ac:spMk id="4" creationId="{D3045329-4619-C7BB-FC10-63961B7089F3}"/>
          </ac:spMkLst>
        </pc:spChg>
        <pc:spChg chg="add mod">
          <ac:chgData name="John Farrell" userId="daed5786-d516-44bf-931e-f72c4d2eef88" providerId="ADAL" clId="{783BA122-574B-4258-B092-BBF5DC66BE0E}" dt="2026-02-11T16:46:55.793" v="6801" actId="20577"/>
          <ac:spMkLst>
            <pc:docMk/>
            <pc:sldMk cId="1545872281" sldId="334"/>
            <ac:spMk id="6" creationId="{3487D4CA-E6FD-F8F6-6D83-8F9AA74087C0}"/>
          </ac:spMkLst>
        </pc:spChg>
        <pc:picChg chg="add mod">
          <ac:chgData name="John Farrell" userId="daed5786-d516-44bf-931e-f72c4d2eef88" providerId="ADAL" clId="{783BA122-574B-4258-B092-BBF5DC66BE0E}" dt="2026-02-13T15:55:06.954" v="10049" actId="692"/>
          <ac:picMkLst>
            <pc:docMk/>
            <pc:sldMk cId="1545872281" sldId="334"/>
            <ac:picMk id="8" creationId="{594A7FED-6A47-CE66-ECBE-620CB94A414D}"/>
          </ac:picMkLst>
        </pc:picChg>
      </pc:sldChg>
      <pc:sldChg chg="addSp delSp modSp add mod modNotesTx">
        <pc:chgData name="John Farrell" userId="daed5786-d516-44bf-931e-f72c4d2eef88" providerId="ADAL" clId="{783BA122-574B-4258-B092-BBF5DC66BE0E}" dt="2026-02-19T22:33:31.584" v="12200" actId="255"/>
        <pc:sldMkLst>
          <pc:docMk/>
          <pc:sldMk cId="956950282" sldId="335"/>
        </pc:sldMkLst>
        <pc:spChg chg="mod">
          <ac:chgData name="John Farrell" userId="daed5786-d516-44bf-931e-f72c4d2eef88" providerId="ADAL" clId="{783BA122-574B-4258-B092-BBF5DC66BE0E}" dt="2026-01-20T20:17:13.196" v="1453" actId="20577"/>
          <ac:spMkLst>
            <pc:docMk/>
            <pc:sldMk cId="956950282" sldId="335"/>
            <ac:spMk id="4" creationId="{BAE5D18B-6993-0AC3-71FE-F3701762E469}"/>
          </ac:spMkLst>
        </pc:spChg>
        <pc:spChg chg="mod">
          <ac:chgData name="John Farrell" userId="daed5786-d516-44bf-931e-f72c4d2eef88" providerId="ADAL" clId="{783BA122-574B-4258-B092-BBF5DC66BE0E}" dt="2026-02-18T17:45:07.175" v="11482" actId="20577"/>
          <ac:spMkLst>
            <pc:docMk/>
            <pc:sldMk cId="956950282" sldId="335"/>
            <ac:spMk id="8" creationId="{3FC7F8B4-C3FE-7B1A-75CD-40A729CE3968}"/>
          </ac:spMkLst>
        </pc:spChg>
      </pc:sldChg>
      <pc:sldChg chg="addSp delSp modSp add mod modNotesTx">
        <pc:chgData name="John Farrell" userId="daed5786-d516-44bf-931e-f72c4d2eef88" providerId="ADAL" clId="{783BA122-574B-4258-B092-BBF5DC66BE0E}" dt="2026-02-19T04:50:01.913" v="11965" actId="20577"/>
        <pc:sldMkLst>
          <pc:docMk/>
          <pc:sldMk cId="3643823377" sldId="336"/>
        </pc:sldMkLst>
        <pc:spChg chg="mod">
          <ac:chgData name="John Farrell" userId="daed5786-d516-44bf-931e-f72c4d2eef88" providerId="ADAL" clId="{783BA122-574B-4258-B092-BBF5DC66BE0E}" dt="2026-02-18T16:25:27.641" v="11264" actId="115"/>
          <ac:spMkLst>
            <pc:docMk/>
            <pc:sldMk cId="3643823377" sldId="336"/>
            <ac:spMk id="4" creationId="{3D7DA73F-1510-C9B8-7255-EE4597D63CE2}"/>
          </ac:spMkLst>
        </pc:spChg>
        <pc:spChg chg="add mod">
          <ac:chgData name="John Farrell" userId="daed5786-d516-44bf-931e-f72c4d2eef88" providerId="ADAL" clId="{783BA122-574B-4258-B092-BBF5DC66BE0E}" dt="2026-02-18T16:22:52.072" v="11189" actId="20577"/>
          <ac:spMkLst>
            <pc:docMk/>
            <pc:sldMk cId="3643823377" sldId="336"/>
            <ac:spMk id="7" creationId="{35CB8222-565C-1A15-9864-E623DD0FEBD2}"/>
          </ac:spMkLst>
        </pc:spChg>
        <pc:spChg chg="add del mod">
          <ac:chgData name="John Farrell" userId="daed5786-d516-44bf-931e-f72c4d2eef88" providerId="ADAL" clId="{783BA122-574B-4258-B092-BBF5DC66BE0E}" dt="2026-02-18T16:24:46.487" v="11245" actId="478"/>
          <ac:spMkLst>
            <pc:docMk/>
            <pc:sldMk cId="3643823377" sldId="336"/>
            <ac:spMk id="9" creationId="{13E9DCC6-EE52-51F5-EBBC-FF8FEA796C9C}"/>
          </ac:spMkLst>
        </pc:spChg>
        <pc:spChg chg="add mod">
          <ac:chgData name="John Farrell" userId="daed5786-d516-44bf-931e-f72c4d2eef88" providerId="ADAL" clId="{783BA122-574B-4258-B092-BBF5DC66BE0E}" dt="2026-02-18T16:25:32.931" v="11265" actId="115"/>
          <ac:spMkLst>
            <pc:docMk/>
            <pc:sldMk cId="3643823377" sldId="336"/>
            <ac:spMk id="10" creationId="{154F2A7F-C6F6-2AB6-A260-17039FF40D9D}"/>
          </ac:spMkLst>
        </pc:spChg>
        <pc:picChg chg="add mod modCrop">
          <ac:chgData name="John Farrell" userId="daed5786-d516-44bf-931e-f72c4d2eef88" providerId="ADAL" clId="{783BA122-574B-4258-B092-BBF5DC66BE0E}" dt="2026-02-18T16:25:11.323" v="11262" actId="1076"/>
          <ac:picMkLst>
            <pc:docMk/>
            <pc:sldMk cId="3643823377" sldId="336"/>
            <ac:picMk id="6" creationId="{8A97BD88-B787-BF8B-513C-9969B08AA6D7}"/>
          </ac:picMkLst>
        </pc:picChg>
        <pc:picChg chg="add del mod">
          <ac:chgData name="John Farrell" userId="daed5786-d516-44bf-931e-f72c4d2eef88" providerId="ADAL" clId="{783BA122-574B-4258-B092-BBF5DC66BE0E}" dt="2026-02-18T16:22:49.384" v="11187" actId="478"/>
          <ac:picMkLst>
            <pc:docMk/>
            <pc:sldMk cId="3643823377" sldId="336"/>
            <ac:picMk id="8" creationId="{07B2A809-6A4D-769D-078A-CF745328B99C}"/>
          </ac:picMkLst>
        </pc:picChg>
        <pc:picChg chg="add mod ord">
          <ac:chgData name="John Farrell" userId="daed5786-d516-44bf-931e-f72c4d2eef88" providerId="ADAL" clId="{783BA122-574B-4258-B092-BBF5DC66BE0E}" dt="2026-02-18T16:25:13.877" v="11263" actId="1076"/>
          <ac:picMkLst>
            <pc:docMk/>
            <pc:sldMk cId="3643823377" sldId="336"/>
            <ac:picMk id="11" creationId="{3422C29E-B8F0-0829-7B48-8E20F6C46326}"/>
          </ac:picMkLst>
        </pc:picChg>
      </pc:sldChg>
      <pc:sldChg chg="addSp delSp modSp add del mod ord modNotesTx">
        <pc:chgData name="John Farrell" userId="daed5786-d516-44bf-931e-f72c4d2eef88" providerId="ADAL" clId="{783BA122-574B-4258-B092-BBF5DC66BE0E}" dt="2026-02-19T22:33:17.879" v="12197" actId="255"/>
        <pc:sldMkLst>
          <pc:docMk/>
          <pc:sldMk cId="2749295094" sldId="338"/>
        </pc:sldMkLst>
        <pc:spChg chg="mod">
          <ac:chgData name="John Farrell" userId="daed5786-d516-44bf-931e-f72c4d2eef88" providerId="ADAL" clId="{783BA122-574B-4258-B092-BBF5DC66BE0E}" dt="2026-02-12T21:45:38.463" v="7350" actId="1076"/>
          <ac:spMkLst>
            <pc:docMk/>
            <pc:sldMk cId="2749295094" sldId="338"/>
            <ac:spMk id="3" creationId="{731FA99B-9D7E-4F7C-3855-6DE92BE9207F}"/>
          </ac:spMkLst>
        </pc:spChg>
        <pc:spChg chg="mod">
          <ac:chgData name="John Farrell" userId="daed5786-d516-44bf-931e-f72c4d2eef88" providerId="ADAL" clId="{783BA122-574B-4258-B092-BBF5DC66BE0E}" dt="2026-01-29T19:12:55.757" v="4717" actId="20577"/>
          <ac:spMkLst>
            <pc:docMk/>
            <pc:sldMk cId="2749295094" sldId="338"/>
            <ac:spMk id="4" creationId="{77FB7EFE-6C94-3D78-09B0-41F069E7EB74}"/>
          </ac:spMkLst>
        </pc:spChg>
        <pc:spChg chg="add mod">
          <ac:chgData name="John Farrell" userId="daed5786-d516-44bf-931e-f72c4d2eef88" providerId="ADAL" clId="{783BA122-574B-4258-B092-BBF5DC66BE0E}" dt="2026-02-12T21:49:26.565" v="7368" actId="14100"/>
          <ac:spMkLst>
            <pc:docMk/>
            <pc:sldMk cId="2749295094" sldId="338"/>
            <ac:spMk id="6" creationId="{3E28057B-F10C-A8E1-4913-20635C7C47AA}"/>
          </ac:spMkLst>
        </pc:spChg>
      </pc:sldChg>
      <pc:sldChg chg="addSp delSp modSp add mod modNotesTx">
        <pc:chgData name="John Farrell" userId="daed5786-d516-44bf-931e-f72c4d2eef88" providerId="ADAL" clId="{783BA122-574B-4258-B092-BBF5DC66BE0E}" dt="2026-02-13T15:22:10.739" v="8546" actId="20577"/>
        <pc:sldMkLst>
          <pc:docMk/>
          <pc:sldMk cId="2832825138" sldId="340"/>
        </pc:sldMkLst>
        <pc:spChg chg="mod">
          <ac:chgData name="John Farrell" userId="daed5786-d516-44bf-931e-f72c4d2eef88" providerId="ADAL" clId="{783BA122-574B-4258-B092-BBF5DC66BE0E}" dt="2026-01-20T23:03:24.085" v="2309" actId="20577"/>
          <ac:spMkLst>
            <pc:docMk/>
            <pc:sldMk cId="2832825138" sldId="340"/>
            <ac:spMk id="4" creationId="{21FFC5D1-2058-C58D-D2A0-FF88B0B299EB}"/>
          </ac:spMkLst>
        </pc:spChg>
        <pc:picChg chg="add mod">
          <ac:chgData name="John Farrell" userId="daed5786-d516-44bf-931e-f72c4d2eef88" providerId="ADAL" clId="{783BA122-574B-4258-B092-BBF5DC66BE0E}" dt="2026-01-20T23:03:31.137" v="2312" actId="1076"/>
          <ac:picMkLst>
            <pc:docMk/>
            <pc:sldMk cId="2832825138" sldId="340"/>
            <ac:picMk id="10" creationId="{651AA9AD-DD3D-8953-FFBD-B8DC5475A23F}"/>
          </ac:picMkLst>
        </pc:picChg>
      </pc:sldChg>
      <pc:sldChg chg="modNotesTx">
        <pc:chgData name="John Farrell" userId="daed5786-d516-44bf-931e-f72c4d2eef88" providerId="ADAL" clId="{783BA122-574B-4258-B092-BBF5DC66BE0E}" dt="2026-02-13T15:41:31.803" v="8651" actId="20577"/>
        <pc:sldMkLst>
          <pc:docMk/>
          <pc:sldMk cId="122911119" sldId="343"/>
        </pc:sldMkLst>
      </pc:sldChg>
      <pc:sldChg chg="modSp mod ord modNotesTx">
        <pc:chgData name="John Farrell" userId="daed5786-d516-44bf-931e-f72c4d2eef88" providerId="ADAL" clId="{783BA122-574B-4258-B092-BBF5DC66BE0E}" dt="2026-02-19T22:35:10.774" v="12203" actId="6549"/>
        <pc:sldMkLst>
          <pc:docMk/>
          <pc:sldMk cId="4181337316" sldId="344"/>
        </pc:sldMkLst>
        <pc:spChg chg="mod">
          <ac:chgData name="John Farrell" userId="daed5786-d516-44bf-931e-f72c4d2eef88" providerId="ADAL" clId="{783BA122-574B-4258-B092-BBF5DC66BE0E}" dt="2026-02-13T16:45:51.553" v="10486" actId="1076"/>
          <ac:spMkLst>
            <pc:docMk/>
            <pc:sldMk cId="4181337316" sldId="344"/>
            <ac:spMk id="8" creationId="{F67573BF-D4D3-7636-24D1-51121D3032C4}"/>
          </ac:spMkLst>
        </pc:spChg>
      </pc:sldChg>
      <pc:sldChg chg="modSp mod modNotesTx">
        <pc:chgData name="John Farrell" userId="daed5786-d516-44bf-931e-f72c4d2eef88" providerId="ADAL" clId="{783BA122-574B-4258-B092-BBF5DC66BE0E}" dt="2026-02-19T22:33:10.054" v="12196" actId="255"/>
        <pc:sldMkLst>
          <pc:docMk/>
          <pc:sldMk cId="3802593094" sldId="345"/>
        </pc:sldMkLst>
        <pc:spChg chg="mod">
          <ac:chgData name="John Farrell" userId="daed5786-d516-44bf-931e-f72c4d2eef88" providerId="ADAL" clId="{783BA122-574B-4258-B092-BBF5DC66BE0E}" dt="2026-02-13T16:45:05.134" v="10386" actId="5793"/>
          <ac:spMkLst>
            <pc:docMk/>
            <pc:sldMk cId="3802593094" sldId="345"/>
            <ac:spMk id="8" creationId="{7EA544B2-FC3D-66A3-4CA2-A587E91CEBB4}"/>
          </ac:spMkLst>
        </pc:spChg>
      </pc:sldChg>
      <pc:sldChg chg="modSp mod modNotesTx">
        <pc:chgData name="John Farrell" userId="daed5786-d516-44bf-931e-f72c4d2eef88" providerId="ADAL" clId="{783BA122-574B-4258-B092-BBF5DC66BE0E}" dt="2026-02-19T22:34:58.580" v="12202" actId="6549"/>
        <pc:sldMkLst>
          <pc:docMk/>
          <pc:sldMk cId="1715842146" sldId="346"/>
        </pc:sldMkLst>
        <pc:spChg chg="mod">
          <ac:chgData name="John Farrell" userId="daed5786-d516-44bf-931e-f72c4d2eef88" providerId="ADAL" clId="{783BA122-574B-4258-B092-BBF5DC66BE0E}" dt="2026-02-13T16:47:40.349" v="10578" actId="20577"/>
          <ac:spMkLst>
            <pc:docMk/>
            <pc:sldMk cId="1715842146" sldId="346"/>
            <ac:spMk id="4" creationId="{1F99ACA4-6A3E-CE63-8D86-45B83F0723B7}"/>
          </ac:spMkLst>
        </pc:spChg>
        <pc:spChg chg="mod">
          <ac:chgData name="John Farrell" userId="daed5786-d516-44bf-931e-f72c4d2eef88" providerId="ADAL" clId="{783BA122-574B-4258-B092-BBF5DC66BE0E}" dt="2026-02-18T17:48:33.001" v="11700" actId="20577"/>
          <ac:spMkLst>
            <pc:docMk/>
            <pc:sldMk cId="1715842146" sldId="346"/>
            <ac:spMk id="8" creationId="{4E7708EA-917A-B570-1603-322CBE8D43BA}"/>
          </ac:spMkLst>
        </pc:spChg>
      </pc:sldChg>
      <pc:sldChg chg="addSp delSp modSp new mod modNotesTx">
        <pc:chgData name="John Farrell" userId="daed5786-d516-44bf-931e-f72c4d2eef88" providerId="ADAL" clId="{783BA122-574B-4258-B092-BBF5DC66BE0E}" dt="2026-02-13T17:09:22.724" v="10682" actId="1076"/>
        <pc:sldMkLst>
          <pc:docMk/>
          <pc:sldMk cId="2658692089" sldId="347"/>
        </pc:sldMkLst>
        <pc:spChg chg="add mod">
          <ac:chgData name="John Farrell" userId="daed5786-d516-44bf-931e-f72c4d2eef88" providerId="ADAL" clId="{783BA122-574B-4258-B092-BBF5DC66BE0E}" dt="2026-02-13T16:55:42.442" v="10661" actId="20577"/>
          <ac:spMkLst>
            <pc:docMk/>
            <pc:sldMk cId="2658692089" sldId="347"/>
            <ac:spMk id="16" creationId="{5EFADB3C-B3EE-7FDD-5B00-0EDAEA060E30}"/>
          </ac:spMkLst>
        </pc:spChg>
        <pc:picChg chg="add mod modCrop">
          <ac:chgData name="John Farrell" userId="daed5786-d516-44bf-931e-f72c4d2eef88" providerId="ADAL" clId="{783BA122-574B-4258-B092-BBF5DC66BE0E}" dt="2026-02-13T17:09:22.724" v="10682" actId="1076"/>
          <ac:picMkLst>
            <pc:docMk/>
            <pc:sldMk cId="2658692089" sldId="347"/>
            <ac:picMk id="5" creationId="{8AB0B3CD-90CD-7E50-B655-B27357FDE442}"/>
          </ac:picMkLst>
        </pc:picChg>
        <pc:picChg chg="add mod">
          <ac:chgData name="John Farrell" userId="daed5786-d516-44bf-931e-f72c4d2eef88" providerId="ADAL" clId="{783BA122-574B-4258-B092-BBF5DC66BE0E}" dt="2026-02-13T17:09:16.377" v="10681" actId="1076"/>
          <ac:picMkLst>
            <pc:docMk/>
            <pc:sldMk cId="2658692089" sldId="347"/>
            <ac:picMk id="7" creationId="{2563E496-B5D0-47D7-FA46-6A2CE3742FBD}"/>
          </ac:picMkLst>
        </pc:picChg>
      </pc:sldChg>
      <pc:sldChg chg="modSp add mod modNotesTx">
        <pc:chgData name="John Farrell" userId="daed5786-d516-44bf-931e-f72c4d2eef88" providerId="ADAL" clId="{783BA122-574B-4258-B092-BBF5DC66BE0E}" dt="2026-02-18T14:23:19.003" v="11140" actId="207"/>
        <pc:sldMkLst>
          <pc:docMk/>
          <pc:sldMk cId="91485964" sldId="349"/>
        </pc:sldMkLst>
        <pc:spChg chg="mod">
          <ac:chgData name="John Farrell" userId="daed5786-d516-44bf-931e-f72c4d2eef88" providerId="ADAL" clId="{783BA122-574B-4258-B092-BBF5DC66BE0E}" dt="2026-02-11T20:04:58.908" v="7288" actId="20577"/>
          <ac:spMkLst>
            <pc:docMk/>
            <pc:sldMk cId="91485964" sldId="349"/>
            <ac:spMk id="4" creationId="{7A45009F-15BC-F2BF-8CAC-741294644F8F}"/>
          </ac:spMkLst>
        </pc:spChg>
        <pc:graphicFrameChg chg="mod modGraphic">
          <ac:chgData name="John Farrell" userId="daed5786-d516-44bf-931e-f72c4d2eef88" providerId="ADAL" clId="{783BA122-574B-4258-B092-BBF5DC66BE0E}" dt="2026-02-18T14:23:19.003" v="11140" actId="207"/>
          <ac:graphicFrameMkLst>
            <pc:docMk/>
            <pc:sldMk cId="91485964" sldId="349"/>
            <ac:graphicFrameMk id="3" creationId="{383FD63D-EBD5-56FB-0366-34B48587513F}"/>
          </ac:graphicFrameMkLst>
        </pc:graphicFrameChg>
      </pc:sldChg>
      <pc:sldChg chg="delSp modSp add del mod modNotesTx">
        <pc:chgData name="John Farrell" userId="daed5786-d516-44bf-931e-f72c4d2eef88" providerId="ADAL" clId="{783BA122-574B-4258-B092-BBF5DC66BE0E}" dt="2026-02-19T22:33:22.636" v="12198" actId="255"/>
        <pc:sldMkLst>
          <pc:docMk/>
          <pc:sldMk cId="3463296307" sldId="351"/>
        </pc:sldMkLst>
        <pc:spChg chg="mod">
          <ac:chgData name="John Farrell" userId="daed5786-d516-44bf-931e-f72c4d2eef88" providerId="ADAL" clId="{783BA122-574B-4258-B092-BBF5DC66BE0E}" dt="2026-02-12T21:52:33.846" v="7512" actId="255"/>
          <ac:spMkLst>
            <pc:docMk/>
            <pc:sldMk cId="3463296307" sldId="351"/>
            <ac:spMk id="6" creationId="{6F5CA182-BF3B-EBF8-3B9D-BF59625C56BD}"/>
          </ac:spMkLst>
        </pc:spChg>
      </pc:sldChg>
      <pc:sldChg chg="addSp delSp modSp add del mod modNotesTx">
        <pc:chgData name="John Farrell" userId="daed5786-d516-44bf-931e-f72c4d2eef88" providerId="ADAL" clId="{783BA122-574B-4258-B092-BBF5DC66BE0E}" dt="2026-02-19T22:33:27.246" v="12199" actId="255"/>
        <pc:sldMkLst>
          <pc:docMk/>
          <pc:sldMk cId="1453090966" sldId="352"/>
        </pc:sldMkLst>
        <pc:spChg chg="add mod ord">
          <ac:chgData name="John Farrell" userId="daed5786-d516-44bf-931e-f72c4d2eef88" providerId="ADAL" clId="{783BA122-574B-4258-B092-BBF5DC66BE0E}" dt="2026-02-12T21:42:55.841" v="7303" actId="208"/>
          <ac:spMkLst>
            <pc:docMk/>
            <pc:sldMk cId="1453090966" sldId="352"/>
            <ac:spMk id="7" creationId="{F767E704-9B6B-BD4E-97D3-582F27DD137A}"/>
          </ac:spMkLst>
        </pc:spChg>
      </pc:sldChg>
      <pc:sldChg chg="addSp delSp modSp add mod modNotesTx">
        <pc:chgData name="John Farrell" userId="daed5786-d516-44bf-931e-f72c4d2eef88" providerId="ADAL" clId="{783BA122-574B-4258-B092-BBF5DC66BE0E}" dt="2026-02-18T14:21:38.688" v="11138" actId="20577"/>
        <pc:sldMkLst>
          <pc:docMk/>
          <pc:sldMk cId="278194523" sldId="353"/>
        </pc:sldMkLst>
        <pc:spChg chg="mod">
          <ac:chgData name="John Farrell" userId="daed5786-d516-44bf-931e-f72c4d2eef88" providerId="ADAL" clId="{783BA122-574B-4258-B092-BBF5DC66BE0E}" dt="2026-02-12T22:18:28.831" v="7901" actId="6549"/>
          <ac:spMkLst>
            <pc:docMk/>
            <pc:sldMk cId="278194523" sldId="353"/>
            <ac:spMk id="5" creationId="{5F542824-EDD8-937D-EB4C-CED0482EEC2C}"/>
          </ac:spMkLst>
        </pc:spChg>
        <pc:picChg chg="add mod ord modCrop">
          <ac:chgData name="John Farrell" userId="daed5786-d516-44bf-931e-f72c4d2eef88" providerId="ADAL" clId="{783BA122-574B-4258-B092-BBF5DC66BE0E}" dt="2026-02-13T15:52:56.055" v="10036" actId="167"/>
          <ac:picMkLst>
            <pc:docMk/>
            <pc:sldMk cId="278194523" sldId="353"/>
            <ac:picMk id="6" creationId="{C24A6037-1464-0F93-9CAE-FA5DEDBC25A4}"/>
          </ac:picMkLst>
        </pc:picChg>
      </pc:sldChg>
      <pc:sldChg chg="addSp delSp modSp add mod modNotesTx">
        <pc:chgData name="John Farrell" userId="daed5786-d516-44bf-931e-f72c4d2eef88" providerId="ADAL" clId="{783BA122-574B-4258-B092-BBF5DC66BE0E}" dt="2026-02-13T15:54:09.890" v="10041" actId="14100"/>
        <pc:sldMkLst>
          <pc:docMk/>
          <pc:sldMk cId="3345745363" sldId="354"/>
        </pc:sldMkLst>
        <pc:picChg chg="add mod">
          <ac:chgData name="John Farrell" userId="daed5786-d516-44bf-931e-f72c4d2eef88" providerId="ADAL" clId="{783BA122-574B-4258-B092-BBF5DC66BE0E}" dt="2026-02-13T15:54:09.890" v="10041" actId="14100"/>
          <ac:picMkLst>
            <pc:docMk/>
            <pc:sldMk cId="3345745363" sldId="354"/>
            <ac:picMk id="5" creationId="{757474FB-DDFB-4C21-C4D6-AA50E04C4037}"/>
          </ac:picMkLst>
        </pc:picChg>
      </pc:sldChg>
      <pc:sldChg chg="addSp delSp modSp add mod modNotesTx">
        <pc:chgData name="John Farrell" userId="daed5786-d516-44bf-931e-f72c4d2eef88" providerId="ADAL" clId="{783BA122-574B-4258-B092-BBF5DC66BE0E}" dt="2026-02-19T05:03:39.058" v="12191" actId="692"/>
        <pc:sldMkLst>
          <pc:docMk/>
          <pc:sldMk cId="1152945927" sldId="356"/>
        </pc:sldMkLst>
        <pc:spChg chg="del mod">
          <ac:chgData name="John Farrell" userId="daed5786-d516-44bf-931e-f72c4d2eef88" providerId="ADAL" clId="{783BA122-574B-4258-B092-BBF5DC66BE0E}" dt="2026-02-19T04:59:54.103" v="12177" actId="478"/>
          <ac:spMkLst>
            <pc:docMk/>
            <pc:sldMk cId="1152945927" sldId="356"/>
            <ac:spMk id="3" creationId="{EB360D95-24A5-3C21-6D4A-F8ADFD7585A6}"/>
          </ac:spMkLst>
        </pc:spChg>
        <pc:spChg chg="mod">
          <ac:chgData name="John Farrell" userId="daed5786-d516-44bf-931e-f72c4d2eef88" providerId="ADAL" clId="{783BA122-574B-4258-B092-BBF5DC66BE0E}" dt="2026-02-19T04:57:35.780" v="11985" actId="20577"/>
          <ac:spMkLst>
            <pc:docMk/>
            <pc:sldMk cId="1152945927" sldId="356"/>
            <ac:spMk id="4" creationId="{4DE89FA9-45DB-6800-288C-589DF8DD6BEC}"/>
          </ac:spMkLst>
        </pc:spChg>
        <pc:spChg chg="mod">
          <ac:chgData name="John Farrell" userId="daed5786-d516-44bf-931e-f72c4d2eef88" providerId="ADAL" clId="{783BA122-574B-4258-B092-BBF5DC66BE0E}" dt="2026-02-19T05:03:08.616" v="12185" actId="14100"/>
          <ac:spMkLst>
            <pc:docMk/>
            <pc:sldMk cId="1152945927" sldId="356"/>
            <ac:spMk id="8" creationId="{0C76E045-0F82-4F2D-BCB4-DD4B069BE379}"/>
          </ac:spMkLst>
        </pc:spChg>
        <pc:picChg chg="add mod">
          <ac:chgData name="John Farrell" userId="daed5786-d516-44bf-931e-f72c4d2eef88" providerId="ADAL" clId="{783BA122-574B-4258-B092-BBF5DC66BE0E}" dt="2026-02-19T05:03:39.058" v="12191" actId="692"/>
          <ac:picMkLst>
            <pc:docMk/>
            <pc:sldMk cId="1152945927" sldId="356"/>
            <ac:picMk id="7" creationId="{85FD41DA-777A-FB15-B3AD-EFA0C3D1940C}"/>
          </ac:picMkLst>
        </pc:picChg>
      </pc:sldChg>
      <pc:sldMasterChg chg="modSldLayout">
        <pc:chgData name="John Farrell" userId="daed5786-d516-44bf-931e-f72c4d2eef88" providerId="ADAL" clId="{783BA122-574B-4258-B092-BBF5DC66BE0E}" dt="2026-01-20T16:22:54.541" v="66" actId="14100"/>
        <pc:sldMasterMkLst>
          <pc:docMk/>
          <pc:sldMasterMk cId="1954911185" sldId="2147483648"/>
        </pc:sldMasterMkLst>
        <pc:sldLayoutChg chg="modSp mod">
          <pc:chgData name="John Farrell" userId="daed5786-d516-44bf-931e-f72c4d2eef88" providerId="ADAL" clId="{783BA122-574B-4258-B092-BBF5DC66BE0E}" dt="2026-01-20T16:22:54.541" v="66" actId="14100"/>
          <pc:sldLayoutMkLst>
            <pc:docMk/>
            <pc:sldMasterMk cId="1954911185" sldId="2147483648"/>
            <pc:sldLayoutMk cId="981434272" sldId="2147483650"/>
          </pc:sldLayoutMkLst>
          <pc:spChg chg="mod">
            <ac:chgData name="John Farrell" userId="daed5786-d516-44bf-931e-f72c4d2eef88" providerId="ADAL" clId="{783BA122-574B-4258-B092-BBF5DC66BE0E}" dt="2026-01-20T16:22:54.541" v="66" actId="14100"/>
            <ac:spMkLst>
              <pc:docMk/>
              <pc:sldMasterMk cId="1954911185" sldId="2147483648"/>
              <pc:sldLayoutMk cId="981434272" sldId="2147483650"/>
              <ac:spMk id="12" creationId="{89FBAE39-0497-11B4-7657-B5471B598C81}"/>
            </ac:spMkLst>
          </pc:spChg>
        </pc:sldLayoutChg>
      </pc:sldMasterChg>
    </pc:docChg>
  </pc:docChgLst>
  <pc:docChgLst>
    <pc:chgData name="Jamie Worman" userId="S::jworman@lowergwynedd.org::5bc77e03-95d1-4b5d-80f2-41a04ee4cac0" providerId="AD" clId="Web-{5E3B1B1A-2385-2C30-1FDD-68DB190FBF1D}"/>
    <pc:docChg chg="modSld">
      <pc:chgData name="Jamie Worman" userId="S::jworman@lowergwynedd.org::5bc77e03-95d1-4b5d-80f2-41a04ee4cac0" providerId="AD" clId="Web-{5E3B1B1A-2385-2C30-1FDD-68DB190FBF1D}" dt="2026-02-13T20:47:43.887" v="412"/>
      <pc:docMkLst>
        <pc:docMk/>
      </pc:docMkLst>
      <pc:sldChg chg="modNotes">
        <pc:chgData name="Jamie Worman" userId="S::jworman@lowergwynedd.org::5bc77e03-95d1-4b5d-80f2-41a04ee4cac0" providerId="AD" clId="Web-{5E3B1B1A-2385-2C30-1FDD-68DB190FBF1D}" dt="2026-02-13T20:44:20.591" v="409"/>
        <pc:sldMkLst>
          <pc:docMk/>
          <pc:sldMk cId="1694255164" sldId="325"/>
        </pc:sldMkLst>
      </pc:sldChg>
      <pc:sldChg chg="modNotes">
        <pc:chgData name="Jamie Worman" userId="S::jworman@lowergwynedd.org::5bc77e03-95d1-4b5d-80f2-41a04ee4cac0" providerId="AD" clId="Web-{5E3B1B1A-2385-2C30-1FDD-68DB190FBF1D}" dt="2026-02-13T20:43:49.106" v="408"/>
        <pc:sldMkLst>
          <pc:docMk/>
          <pc:sldMk cId="3827520773" sldId="333"/>
        </pc:sldMkLst>
      </pc:sldChg>
      <pc:sldChg chg="modNotes">
        <pc:chgData name="Jamie Worman" userId="S::jworman@lowergwynedd.org::5bc77e03-95d1-4b5d-80f2-41a04ee4cac0" providerId="AD" clId="Web-{5E3B1B1A-2385-2C30-1FDD-68DB190FBF1D}" dt="2026-02-13T20:42:26.107" v="407"/>
        <pc:sldMkLst>
          <pc:docMk/>
          <pc:sldMk cId="122911119" sldId="343"/>
        </pc:sldMkLst>
      </pc:sldChg>
      <pc:sldChg chg="modNotes">
        <pc:chgData name="Jamie Worman" userId="S::jworman@lowergwynedd.org::5bc77e03-95d1-4b5d-80f2-41a04ee4cac0" providerId="AD" clId="Web-{5E3B1B1A-2385-2C30-1FDD-68DB190FBF1D}" dt="2026-02-13T20:47:09.231" v="410"/>
        <pc:sldMkLst>
          <pc:docMk/>
          <pc:sldMk cId="4181337316" sldId="344"/>
        </pc:sldMkLst>
      </pc:sldChg>
      <pc:sldChg chg="modNotes">
        <pc:chgData name="Jamie Worman" userId="S::jworman@lowergwynedd.org::5bc77e03-95d1-4b5d-80f2-41a04ee4cac0" providerId="AD" clId="Web-{5E3B1B1A-2385-2C30-1FDD-68DB190FBF1D}" dt="2026-02-13T20:47:43.887" v="412"/>
        <pc:sldMkLst>
          <pc:docMk/>
          <pc:sldMk cId="3802593094" sldId="345"/>
        </pc:sldMkLst>
      </pc:sldChg>
    </pc:docChg>
  </pc:docChgLst>
  <pc:docChgLst>
    <pc:chgData name="Jamie Worman" userId="S::jworman@lowergwynedd.org::5bc77e03-95d1-4b5d-80f2-41a04ee4cac0" providerId="AD" clId="Web-{A5DF1305-ECC5-E7F9-F22C-70DA15041387}"/>
    <pc:docChg chg="modSld">
      <pc:chgData name="Jamie Worman" userId="S::jworman@lowergwynedd.org::5bc77e03-95d1-4b5d-80f2-41a04ee4cac0" providerId="AD" clId="Web-{A5DF1305-ECC5-E7F9-F22C-70DA15041387}" dt="2026-01-30T16:06:41.019" v="39" actId="20577"/>
      <pc:docMkLst>
        <pc:docMk/>
      </pc:docMkLst>
      <pc:sldChg chg="modNotes">
        <pc:chgData name="Jamie Worman" userId="S::jworman@lowergwynedd.org::5bc77e03-95d1-4b5d-80f2-41a04ee4cac0" providerId="AD" clId="Web-{A5DF1305-ECC5-E7F9-F22C-70DA15041387}" dt="2026-01-30T16:04:54.003" v="1"/>
        <pc:sldMkLst>
          <pc:docMk/>
          <pc:sldMk cId="956950282" sldId="335"/>
        </pc:sldMkLst>
      </pc:sldChg>
      <pc:sldChg chg="modNotes">
        <pc:chgData name="Jamie Worman" userId="S::jworman@lowergwynedd.org::5bc77e03-95d1-4b5d-80f2-41a04ee4cac0" providerId="AD" clId="Web-{A5DF1305-ECC5-E7F9-F22C-70DA15041387}" dt="2026-01-30T15:43:45.281" v="0"/>
        <pc:sldMkLst>
          <pc:docMk/>
          <pc:sldMk cId="2749295094" sldId="338"/>
        </pc:sldMkLst>
      </pc:sldChg>
      <pc:sldChg chg="modSp modNotes">
        <pc:chgData name="Jamie Worman" userId="S::jworman@lowergwynedd.org::5bc77e03-95d1-4b5d-80f2-41a04ee4cac0" providerId="AD" clId="Web-{A5DF1305-ECC5-E7F9-F22C-70DA15041387}" dt="2026-01-30T16:06:41.019" v="39" actId="20577"/>
        <pc:sldMkLst>
          <pc:docMk/>
          <pc:sldMk cId="1715842146" sldId="346"/>
        </pc:sldMkLst>
        <pc:spChg chg="mod">
          <ac:chgData name="Jamie Worman" userId="S::jworman@lowergwynedd.org::5bc77e03-95d1-4b5d-80f2-41a04ee4cac0" providerId="AD" clId="Web-{A5DF1305-ECC5-E7F9-F22C-70DA15041387}" dt="2026-01-30T16:06:41.019" v="39" actId="20577"/>
          <ac:spMkLst>
            <pc:docMk/>
            <pc:sldMk cId="1715842146" sldId="346"/>
            <ac:spMk id="8" creationId="{4E7708EA-917A-B570-1603-322CBE8D43BA}"/>
          </ac:spMkLst>
        </pc:spChg>
      </pc:sldChg>
    </pc:docChg>
  </pc:docChgLst>
  <pc:docChgLst>
    <pc:chgData name="Mimi Gleason" userId="5f69512b-104d-4fd2-97f0-906ee8812173" providerId="ADAL" clId="{78A4F0E3-D85C-4603-B6C6-0742D7974D79}"/>
    <pc:docChg chg="undo custSel addSld delSld modSld sldOrd">
      <pc:chgData name="Mimi Gleason" userId="5f69512b-104d-4fd2-97f0-906ee8812173" providerId="ADAL" clId="{78A4F0E3-D85C-4603-B6C6-0742D7974D79}" dt="2026-02-19T22:37:45.201" v="6905" actId="6549"/>
      <pc:docMkLst>
        <pc:docMk/>
      </pc:docMkLst>
      <pc:sldChg chg="modNotesTx">
        <pc:chgData name="Mimi Gleason" userId="5f69512b-104d-4fd2-97f0-906ee8812173" providerId="ADAL" clId="{78A4F0E3-D85C-4603-B6C6-0742D7974D79}" dt="2026-02-18T18:43:09.697" v="6236" actId="20577"/>
        <pc:sldMkLst>
          <pc:docMk/>
          <pc:sldMk cId="3360229769" sldId="256"/>
        </pc:sldMkLst>
      </pc:sldChg>
      <pc:sldChg chg="delSp modSp mod modNotesTx">
        <pc:chgData name="Mimi Gleason" userId="5f69512b-104d-4fd2-97f0-906ee8812173" providerId="ADAL" clId="{78A4F0E3-D85C-4603-B6C6-0742D7974D79}" dt="2026-02-18T18:31:06.117" v="5937" actId="948"/>
        <pc:sldMkLst>
          <pc:docMk/>
          <pc:sldMk cId="933610410" sldId="304"/>
        </pc:sldMkLst>
        <pc:spChg chg="mod">
          <ac:chgData name="Mimi Gleason" userId="5f69512b-104d-4fd2-97f0-906ee8812173" providerId="ADAL" clId="{78A4F0E3-D85C-4603-B6C6-0742D7974D79}" dt="2026-01-29T23:49:02.133" v="1426" actId="20577"/>
          <ac:spMkLst>
            <pc:docMk/>
            <pc:sldMk cId="933610410" sldId="304"/>
            <ac:spMk id="4" creationId="{E9B34AEC-A38C-BB64-B8D9-FE668D1AC60D}"/>
          </ac:spMkLst>
        </pc:spChg>
        <pc:spChg chg="mod">
          <ac:chgData name="Mimi Gleason" userId="5f69512b-104d-4fd2-97f0-906ee8812173" providerId="ADAL" clId="{78A4F0E3-D85C-4603-B6C6-0742D7974D79}" dt="2026-02-18T18:30:56.826" v="5935" actId="948"/>
          <ac:spMkLst>
            <pc:docMk/>
            <pc:sldMk cId="933610410" sldId="304"/>
            <ac:spMk id="6" creationId="{47060FB7-D7FF-2B1A-4D08-F72D4AE9C07E}"/>
          </ac:spMkLst>
        </pc:spChg>
        <pc:spChg chg="mod">
          <ac:chgData name="Mimi Gleason" userId="5f69512b-104d-4fd2-97f0-906ee8812173" providerId="ADAL" clId="{78A4F0E3-D85C-4603-B6C6-0742D7974D79}" dt="2026-02-18T18:31:06.117" v="5937" actId="948"/>
          <ac:spMkLst>
            <pc:docMk/>
            <pc:sldMk cId="933610410" sldId="304"/>
            <ac:spMk id="9" creationId="{C71DE4F0-184E-B522-693A-D0ECA75646EA}"/>
          </ac:spMkLst>
        </pc:spChg>
      </pc:sldChg>
      <pc:sldChg chg="modNotesTx">
        <pc:chgData name="Mimi Gleason" userId="5f69512b-104d-4fd2-97f0-906ee8812173" providerId="ADAL" clId="{78A4F0E3-D85C-4603-B6C6-0742D7974D79}" dt="2026-02-19T22:32:29.908" v="6605" actId="20577"/>
        <pc:sldMkLst>
          <pc:docMk/>
          <pc:sldMk cId="1694255164" sldId="325"/>
        </pc:sldMkLst>
      </pc:sldChg>
      <pc:sldChg chg="ord modNotesTx">
        <pc:chgData name="Mimi Gleason" userId="5f69512b-104d-4fd2-97f0-906ee8812173" providerId="ADAL" clId="{78A4F0E3-D85C-4603-B6C6-0742D7974D79}" dt="2026-02-19T22:25:49.631" v="6602"/>
        <pc:sldMkLst>
          <pc:docMk/>
          <pc:sldMk cId="3827520773" sldId="333"/>
        </pc:sldMkLst>
      </pc:sldChg>
      <pc:sldChg chg="modSp mod modNotesTx">
        <pc:chgData name="Mimi Gleason" userId="5f69512b-104d-4fd2-97f0-906ee8812173" providerId="ADAL" clId="{78A4F0E3-D85C-4603-B6C6-0742D7974D79}" dt="2026-01-29T23:43:09.693" v="1408" actId="20577"/>
        <pc:sldMkLst>
          <pc:docMk/>
          <pc:sldMk cId="956950282" sldId="335"/>
        </pc:sldMkLst>
        <pc:spChg chg="mod">
          <ac:chgData name="Mimi Gleason" userId="5f69512b-104d-4fd2-97f0-906ee8812173" providerId="ADAL" clId="{78A4F0E3-D85C-4603-B6C6-0742D7974D79}" dt="2026-01-29T23:39:49.277" v="888" actId="20577"/>
          <ac:spMkLst>
            <pc:docMk/>
            <pc:sldMk cId="956950282" sldId="335"/>
            <ac:spMk id="8" creationId="{3FC7F8B4-C3FE-7B1A-75CD-40A729CE3968}"/>
          </ac:spMkLst>
        </pc:spChg>
      </pc:sldChg>
      <pc:sldChg chg="modSp mod modNotesTx">
        <pc:chgData name="Mimi Gleason" userId="5f69512b-104d-4fd2-97f0-906ee8812173" providerId="ADAL" clId="{78A4F0E3-D85C-4603-B6C6-0742D7974D79}" dt="2026-01-29T23:39:13.771" v="875" actId="20577"/>
        <pc:sldMkLst>
          <pc:docMk/>
          <pc:sldMk cId="2749295094" sldId="338"/>
        </pc:sldMkLst>
        <pc:spChg chg="mod">
          <ac:chgData name="Mimi Gleason" userId="5f69512b-104d-4fd2-97f0-906ee8812173" providerId="ADAL" clId="{78A4F0E3-D85C-4603-B6C6-0742D7974D79}" dt="2026-01-29T23:39:13.771" v="875" actId="20577"/>
          <ac:spMkLst>
            <pc:docMk/>
            <pc:sldMk cId="2749295094" sldId="338"/>
            <ac:spMk id="6" creationId="{3E28057B-F10C-A8E1-4913-20635C7C47AA}"/>
          </ac:spMkLst>
        </pc:spChg>
      </pc:sldChg>
      <pc:sldChg chg="add modNotesTx">
        <pc:chgData name="Mimi Gleason" userId="5f69512b-104d-4fd2-97f0-906ee8812173" providerId="ADAL" clId="{78A4F0E3-D85C-4603-B6C6-0742D7974D79}" dt="2026-02-19T22:33:57.520" v="6810" actId="20577"/>
        <pc:sldMkLst>
          <pc:docMk/>
          <pc:sldMk cId="122911119" sldId="343"/>
        </pc:sldMkLst>
      </pc:sldChg>
      <pc:sldChg chg="modSp add mod modNotesTx">
        <pc:chgData name="Mimi Gleason" userId="5f69512b-104d-4fd2-97f0-906ee8812173" providerId="ADAL" clId="{78A4F0E3-D85C-4603-B6C6-0742D7974D79}" dt="2026-01-30T00:05:39.097" v="3648" actId="20577"/>
        <pc:sldMkLst>
          <pc:docMk/>
          <pc:sldMk cId="4181337316" sldId="344"/>
        </pc:sldMkLst>
        <pc:spChg chg="mod">
          <ac:chgData name="Mimi Gleason" userId="5f69512b-104d-4fd2-97f0-906ee8812173" providerId="ADAL" clId="{78A4F0E3-D85C-4603-B6C6-0742D7974D79}" dt="2026-01-29T23:57:22.827" v="2666" actId="20577"/>
          <ac:spMkLst>
            <pc:docMk/>
            <pc:sldMk cId="4181337316" sldId="344"/>
            <ac:spMk id="4" creationId="{7F2F126A-5D89-F38C-DDBA-780592244485}"/>
          </ac:spMkLst>
        </pc:spChg>
        <pc:spChg chg="mod">
          <ac:chgData name="Mimi Gleason" userId="5f69512b-104d-4fd2-97f0-906ee8812173" providerId="ADAL" clId="{78A4F0E3-D85C-4603-B6C6-0742D7974D79}" dt="2026-01-30T00:05:39.097" v="3648" actId="20577"/>
          <ac:spMkLst>
            <pc:docMk/>
            <pc:sldMk cId="4181337316" sldId="344"/>
            <ac:spMk id="8" creationId="{F67573BF-D4D3-7636-24D1-51121D3032C4}"/>
          </ac:spMkLst>
        </pc:spChg>
      </pc:sldChg>
      <pc:sldChg chg="modSp add mod modNotesTx">
        <pc:chgData name="Mimi Gleason" userId="5f69512b-104d-4fd2-97f0-906ee8812173" providerId="ADAL" clId="{78A4F0E3-D85C-4603-B6C6-0742D7974D79}" dt="2026-01-30T00:16:34.457" v="4987" actId="20577"/>
        <pc:sldMkLst>
          <pc:docMk/>
          <pc:sldMk cId="3802593094" sldId="345"/>
        </pc:sldMkLst>
        <pc:spChg chg="mod">
          <ac:chgData name="Mimi Gleason" userId="5f69512b-104d-4fd2-97f0-906ee8812173" providerId="ADAL" clId="{78A4F0E3-D85C-4603-B6C6-0742D7974D79}" dt="2026-01-30T00:16:34.457" v="4987" actId="20577"/>
          <ac:spMkLst>
            <pc:docMk/>
            <pc:sldMk cId="3802593094" sldId="345"/>
            <ac:spMk id="8" creationId="{7EA544B2-FC3D-66A3-4CA2-A587E91CEBB4}"/>
          </ac:spMkLst>
        </pc:spChg>
      </pc:sldChg>
      <pc:sldChg chg="modSp add mod modNotesTx">
        <pc:chgData name="Mimi Gleason" userId="5f69512b-104d-4fd2-97f0-906ee8812173" providerId="ADAL" clId="{78A4F0E3-D85C-4603-B6C6-0742D7974D79}" dt="2026-01-30T00:22:42.697" v="5836" actId="20577"/>
        <pc:sldMkLst>
          <pc:docMk/>
          <pc:sldMk cId="1715842146" sldId="346"/>
        </pc:sldMkLst>
        <pc:spChg chg="mod">
          <ac:chgData name="Mimi Gleason" userId="5f69512b-104d-4fd2-97f0-906ee8812173" providerId="ADAL" clId="{78A4F0E3-D85C-4603-B6C6-0742D7974D79}" dt="2026-01-30T00:17:59.486" v="5065" actId="20577"/>
          <ac:spMkLst>
            <pc:docMk/>
            <pc:sldMk cId="1715842146" sldId="346"/>
            <ac:spMk id="4" creationId="{1F99ACA4-6A3E-CE63-8D86-45B83F0723B7}"/>
          </ac:spMkLst>
        </pc:spChg>
        <pc:spChg chg="mod">
          <ac:chgData name="Mimi Gleason" userId="5f69512b-104d-4fd2-97f0-906ee8812173" providerId="ADAL" clId="{78A4F0E3-D85C-4603-B6C6-0742D7974D79}" dt="2026-01-30T00:22:13.484" v="5748" actId="20577"/>
          <ac:spMkLst>
            <pc:docMk/>
            <pc:sldMk cId="1715842146" sldId="346"/>
            <ac:spMk id="8" creationId="{4E7708EA-917A-B570-1603-322CBE8D43BA}"/>
          </ac:spMkLst>
        </pc:spChg>
      </pc:sldChg>
      <pc:sldChg chg="addSp delSp modSp mod modNotesTx">
        <pc:chgData name="Mimi Gleason" userId="5f69512b-104d-4fd2-97f0-906ee8812173" providerId="ADAL" clId="{78A4F0E3-D85C-4603-B6C6-0742D7974D79}" dt="2026-02-19T22:34:53.461" v="6852" actId="20577"/>
        <pc:sldMkLst>
          <pc:docMk/>
          <pc:sldMk cId="2658692089" sldId="347"/>
        </pc:sldMkLst>
        <pc:spChg chg="add del mod">
          <ac:chgData name="Mimi Gleason" userId="5f69512b-104d-4fd2-97f0-906ee8812173" providerId="ADAL" clId="{78A4F0E3-D85C-4603-B6C6-0742D7974D79}" dt="2026-02-19T22:16:21.420" v="6497" actId="478"/>
          <ac:spMkLst>
            <pc:docMk/>
            <pc:sldMk cId="2658692089" sldId="347"/>
            <ac:spMk id="4" creationId="{EFF3F103-BA21-2D0B-56D0-C880A801650B}"/>
          </ac:spMkLst>
        </pc:spChg>
        <pc:spChg chg="add del mod">
          <ac:chgData name="Mimi Gleason" userId="5f69512b-104d-4fd2-97f0-906ee8812173" providerId="ADAL" clId="{78A4F0E3-D85C-4603-B6C6-0742D7974D79}" dt="2026-02-19T22:10:16.804" v="6463" actId="478"/>
          <ac:spMkLst>
            <pc:docMk/>
            <pc:sldMk cId="2658692089" sldId="347"/>
            <ac:spMk id="6" creationId="{1A5787DF-A8FE-B157-EB20-546CCAF575FC}"/>
          </ac:spMkLst>
        </pc:spChg>
        <pc:spChg chg="add mod">
          <ac:chgData name="Mimi Gleason" userId="5f69512b-104d-4fd2-97f0-906ee8812173" providerId="ADAL" clId="{78A4F0E3-D85C-4603-B6C6-0742D7974D79}" dt="2026-02-19T22:21:55.844" v="6562" actId="208"/>
          <ac:spMkLst>
            <pc:docMk/>
            <pc:sldMk cId="2658692089" sldId="347"/>
            <ac:spMk id="8" creationId="{FFB7BFDA-90AD-1090-1036-016773B8EA07}"/>
          </ac:spMkLst>
        </pc:spChg>
        <pc:spChg chg="add mod">
          <ac:chgData name="Mimi Gleason" userId="5f69512b-104d-4fd2-97f0-906ee8812173" providerId="ADAL" clId="{78A4F0E3-D85C-4603-B6C6-0742D7974D79}" dt="2026-02-19T22:14:34.036" v="6484" actId="1037"/>
          <ac:spMkLst>
            <pc:docMk/>
            <pc:sldMk cId="2658692089" sldId="347"/>
            <ac:spMk id="9" creationId="{558A5678-DAFF-D94B-DD89-F03C9D949BE9}"/>
          </ac:spMkLst>
        </pc:spChg>
        <pc:spChg chg="add mod">
          <ac:chgData name="Mimi Gleason" userId="5f69512b-104d-4fd2-97f0-906ee8812173" providerId="ADAL" clId="{78A4F0E3-D85C-4603-B6C6-0742D7974D79}" dt="2026-02-19T22:14:59.848" v="6490" actId="1038"/>
          <ac:spMkLst>
            <pc:docMk/>
            <pc:sldMk cId="2658692089" sldId="347"/>
            <ac:spMk id="10" creationId="{2BAED62B-DB72-A21E-CB84-589F6BD42811}"/>
          </ac:spMkLst>
        </pc:spChg>
        <pc:spChg chg="add mod">
          <ac:chgData name="Mimi Gleason" userId="5f69512b-104d-4fd2-97f0-906ee8812173" providerId="ADAL" clId="{78A4F0E3-D85C-4603-B6C6-0742D7974D79}" dt="2026-02-19T22:14:44.634" v="6487" actId="1076"/>
          <ac:spMkLst>
            <pc:docMk/>
            <pc:sldMk cId="2658692089" sldId="347"/>
            <ac:spMk id="11" creationId="{EB9BC5C2-7295-0BCA-38F2-EF6D15A2F5C8}"/>
          </ac:spMkLst>
        </pc:spChg>
        <pc:spChg chg="add del mod">
          <ac:chgData name="Mimi Gleason" userId="5f69512b-104d-4fd2-97f0-906ee8812173" providerId="ADAL" clId="{78A4F0E3-D85C-4603-B6C6-0742D7974D79}" dt="2026-02-19T22:16:01.141" v="6495" actId="478"/>
          <ac:spMkLst>
            <pc:docMk/>
            <pc:sldMk cId="2658692089" sldId="347"/>
            <ac:spMk id="12" creationId="{C1D19525-6CA6-98F9-2D7D-53CB2DCAA9C0}"/>
          </ac:spMkLst>
        </pc:spChg>
        <pc:spChg chg="add mod">
          <ac:chgData name="Mimi Gleason" userId="5f69512b-104d-4fd2-97f0-906ee8812173" providerId="ADAL" clId="{78A4F0E3-D85C-4603-B6C6-0742D7974D79}" dt="2026-02-19T22:20:15.295" v="6542" actId="1037"/>
          <ac:spMkLst>
            <pc:docMk/>
            <pc:sldMk cId="2658692089" sldId="347"/>
            <ac:spMk id="13" creationId="{3AAB21CD-6B02-1AD6-C880-6CF9CD286565}"/>
          </ac:spMkLst>
        </pc:spChg>
        <pc:spChg chg="add mod">
          <ac:chgData name="Mimi Gleason" userId="5f69512b-104d-4fd2-97f0-906ee8812173" providerId="ADAL" clId="{78A4F0E3-D85C-4603-B6C6-0742D7974D79}" dt="2026-02-19T22:21:11.628" v="6561" actId="255"/>
          <ac:spMkLst>
            <pc:docMk/>
            <pc:sldMk cId="2658692089" sldId="347"/>
            <ac:spMk id="14" creationId="{B5329B32-C975-6A3B-54E1-C0BA409DA01D}"/>
          </ac:spMkLst>
        </pc:spChg>
        <pc:spChg chg="add mod">
          <ac:chgData name="Mimi Gleason" userId="5f69512b-104d-4fd2-97f0-906ee8812173" providerId="ADAL" clId="{78A4F0E3-D85C-4603-B6C6-0742D7974D79}" dt="2026-02-19T22:19:59.199" v="6539" actId="1035"/>
          <ac:spMkLst>
            <pc:docMk/>
            <pc:sldMk cId="2658692089" sldId="347"/>
            <ac:spMk id="15" creationId="{F11C293D-10D3-9B1F-7A70-C234866A399C}"/>
          </ac:spMkLst>
        </pc:spChg>
        <pc:spChg chg="add mod">
          <ac:chgData name="Mimi Gleason" userId="5f69512b-104d-4fd2-97f0-906ee8812173" providerId="ADAL" clId="{78A4F0E3-D85C-4603-B6C6-0742D7974D79}" dt="2026-02-19T22:20:29.485" v="6546" actId="207"/>
          <ac:spMkLst>
            <pc:docMk/>
            <pc:sldMk cId="2658692089" sldId="347"/>
            <ac:spMk id="17" creationId="{A94AD3FE-3E68-6A7C-8F3B-57E5D4079E4B}"/>
          </ac:spMkLst>
        </pc:spChg>
        <pc:spChg chg="add mod">
          <ac:chgData name="Mimi Gleason" userId="5f69512b-104d-4fd2-97f0-906ee8812173" providerId="ADAL" clId="{78A4F0E3-D85C-4603-B6C6-0742D7974D79}" dt="2026-02-19T22:20:58.904" v="6560" actId="1036"/>
          <ac:spMkLst>
            <pc:docMk/>
            <pc:sldMk cId="2658692089" sldId="347"/>
            <ac:spMk id="18" creationId="{CB5A2974-3B24-5508-9A2A-7420B1334DA2}"/>
          </ac:spMkLst>
        </pc:spChg>
        <pc:spChg chg="add mod">
          <ac:chgData name="Mimi Gleason" userId="5f69512b-104d-4fd2-97f0-906ee8812173" providerId="ADAL" clId="{78A4F0E3-D85C-4603-B6C6-0742D7974D79}" dt="2026-02-19T22:19:21.100" v="6526" actId="1076"/>
          <ac:spMkLst>
            <pc:docMk/>
            <pc:sldMk cId="2658692089" sldId="347"/>
            <ac:spMk id="19" creationId="{F521B07F-2252-75DB-A376-7D01CA90C7C3}"/>
          </ac:spMkLst>
        </pc:spChg>
        <pc:spChg chg="add mod">
          <ac:chgData name="Mimi Gleason" userId="5f69512b-104d-4fd2-97f0-906ee8812173" providerId="ADAL" clId="{78A4F0E3-D85C-4603-B6C6-0742D7974D79}" dt="2026-02-19T22:23:01.240" v="6570" actId="1076"/>
          <ac:spMkLst>
            <pc:docMk/>
            <pc:sldMk cId="2658692089" sldId="347"/>
            <ac:spMk id="20" creationId="{B2457422-BD6F-1A69-4A9C-3A812B058978}"/>
          </ac:spMkLst>
        </pc:spChg>
        <pc:spChg chg="add mod">
          <ac:chgData name="Mimi Gleason" userId="5f69512b-104d-4fd2-97f0-906ee8812173" providerId="ADAL" clId="{78A4F0E3-D85C-4603-B6C6-0742D7974D79}" dt="2026-02-19T22:24:55.503" v="6595" actId="1582"/>
          <ac:spMkLst>
            <pc:docMk/>
            <pc:sldMk cId="2658692089" sldId="347"/>
            <ac:spMk id="21" creationId="{63567AA6-5925-F335-6AAF-006F120664AB}"/>
          </ac:spMkLst>
        </pc:spChg>
        <pc:picChg chg="mod">
          <ac:chgData name="Mimi Gleason" userId="5f69512b-104d-4fd2-97f0-906ee8812173" providerId="ADAL" clId="{78A4F0E3-D85C-4603-B6C6-0742D7974D79}" dt="2026-02-19T22:12:27.188" v="6470" actId="1076"/>
          <ac:picMkLst>
            <pc:docMk/>
            <pc:sldMk cId="2658692089" sldId="347"/>
            <ac:picMk id="5" creationId="{8AB0B3CD-90CD-7E50-B655-B27357FDE442}"/>
          </ac:picMkLst>
        </pc:picChg>
      </pc:sldChg>
      <pc:sldChg chg="addSp modSp mod modNotesTx">
        <pc:chgData name="Mimi Gleason" userId="5f69512b-104d-4fd2-97f0-906ee8812173" providerId="ADAL" clId="{78A4F0E3-D85C-4603-B6C6-0742D7974D79}" dt="2026-02-19T22:36:26.062" v="6885" actId="1582"/>
        <pc:sldMkLst>
          <pc:docMk/>
          <pc:sldMk cId="278194523" sldId="353"/>
        </pc:sldMkLst>
        <pc:spChg chg="add mod">
          <ac:chgData name="Mimi Gleason" userId="5f69512b-104d-4fd2-97f0-906ee8812173" providerId="ADAL" clId="{78A4F0E3-D85C-4603-B6C6-0742D7974D79}" dt="2026-02-19T22:36:26.062" v="6885" actId="1582"/>
          <ac:spMkLst>
            <pc:docMk/>
            <pc:sldMk cId="278194523" sldId="353"/>
            <ac:spMk id="4" creationId="{D84F6BDD-DA8F-FDB7-91B3-AF084C4A51DB}"/>
          </ac:spMkLst>
        </pc:spChg>
        <pc:spChg chg="mod">
          <ac:chgData name="Mimi Gleason" userId="5f69512b-104d-4fd2-97f0-906ee8812173" providerId="ADAL" clId="{78A4F0E3-D85C-4603-B6C6-0742D7974D79}" dt="2026-02-19T22:35:59.570" v="6883" actId="20577"/>
          <ac:spMkLst>
            <pc:docMk/>
            <pc:sldMk cId="278194523" sldId="353"/>
            <ac:spMk id="5" creationId="{5F542824-EDD8-937D-EB4C-CED0482EEC2C}"/>
          </ac:spMkLst>
        </pc:spChg>
      </pc:sldChg>
      <pc:sldChg chg="addSp modSp mod modNotesTx">
        <pc:chgData name="Mimi Gleason" userId="5f69512b-104d-4fd2-97f0-906ee8812173" providerId="ADAL" clId="{78A4F0E3-D85C-4603-B6C6-0742D7974D79}" dt="2026-02-19T22:37:45.201" v="6905" actId="6549"/>
        <pc:sldMkLst>
          <pc:docMk/>
          <pc:sldMk cId="3345745363" sldId="354"/>
        </pc:sldMkLst>
        <pc:spChg chg="add mod">
          <ac:chgData name="Mimi Gleason" userId="5f69512b-104d-4fd2-97f0-906ee8812173" providerId="ADAL" clId="{78A4F0E3-D85C-4603-B6C6-0742D7974D79}" dt="2026-02-19T22:37:17.184" v="6892" actId="14100"/>
          <ac:spMkLst>
            <pc:docMk/>
            <pc:sldMk cId="3345745363" sldId="354"/>
            <ac:spMk id="4" creationId="{487E68D4-7911-4A4A-ACCB-F62358BBC170}"/>
          </ac:spMkLst>
        </pc:spChg>
        <pc:picChg chg="mod">
          <ac:chgData name="Mimi Gleason" userId="5f69512b-104d-4fd2-97f0-906ee8812173" providerId="ADAL" clId="{78A4F0E3-D85C-4603-B6C6-0742D7974D79}" dt="2026-02-19T22:36:54.446" v="6890" actId="1076"/>
          <ac:picMkLst>
            <pc:docMk/>
            <pc:sldMk cId="3345745363" sldId="354"/>
            <ac:picMk id="5" creationId="{757474FB-DDFB-4C21-C4D6-AA50E04C4037}"/>
          </ac:picMkLst>
        </pc:picChg>
      </pc:sldChg>
      <pc:sldChg chg="del">
        <pc:chgData name="Mimi Gleason" userId="5f69512b-104d-4fd2-97f0-906ee8812173" providerId="ADAL" clId="{78A4F0E3-D85C-4603-B6C6-0742D7974D79}" dt="2026-02-19T20:08:14.021" v="6308" actId="2696"/>
        <pc:sldMkLst>
          <pc:docMk/>
          <pc:sldMk cId="730066624" sldId="35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084982-EEAA-47BA-85AC-9FE9C9CBFCDA}"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7F30A468-059D-4DFF-9A14-A92D84DDE128}">
      <dgm:prSet phldrT="[Text]" phldr="0"/>
      <dgm:spPr/>
      <dgm:t>
        <a:bodyPr/>
        <a:lstStyle/>
        <a:p>
          <a:r>
            <a:rPr lang="en-US"/>
            <a:t>By-Right</a:t>
          </a:r>
        </a:p>
      </dgm:t>
    </dgm:pt>
    <dgm:pt modelId="{F4067C30-6C6F-4A7B-A16D-67475A35593E}" type="parTrans" cxnId="{A4CF067C-FA55-449A-A364-2228F7A7EF24}">
      <dgm:prSet/>
      <dgm:spPr/>
      <dgm:t>
        <a:bodyPr/>
        <a:lstStyle/>
        <a:p>
          <a:endParaRPr lang="en-US"/>
        </a:p>
      </dgm:t>
    </dgm:pt>
    <dgm:pt modelId="{11F02FED-65FA-45DB-8CE2-2CB720582869}" type="sibTrans" cxnId="{A4CF067C-FA55-449A-A364-2228F7A7EF24}">
      <dgm:prSet/>
      <dgm:spPr/>
      <dgm:t>
        <a:bodyPr/>
        <a:lstStyle/>
        <a:p>
          <a:endParaRPr lang="en-US"/>
        </a:p>
      </dgm:t>
    </dgm:pt>
    <dgm:pt modelId="{DDAE2E46-36DA-4815-B7E8-D82242A6E1F3}">
      <dgm:prSet phldrT="[Text]" phldr="0"/>
      <dgm:spPr/>
      <dgm:t>
        <a:bodyPr/>
        <a:lstStyle/>
        <a:p>
          <a:r>
            <a:rPr lang="en-US" b="0" i="0"/>
            <a:t>Retail Stores </a:t>
          </a:r>
          <a:endParaRPr lang="en-US"/>
        </a:p>
      </dgm:t>
    </dgm:pt>
    <dgm:pt modelId="{72AC3287-025B-4484-A02C-78E692A861C4}" type="parTrans" cxnId="{E1F3D1EE-1B2A-4A3F-9824-8F11FDD7E051}">
      <dgm:prSet/>
      <dgm:spPr/>
      <dgm:t>
        <a:bodyPr/>
        <a:lstStyle/>
        <a:p>
          <a:endParaRPr lang="en-US"/>
        </a:p>
      </dgm:t>
    </dgm:pt>
    <dgm:pt modelId="{04ECD541-873E-4A3F-9913-F2A6D356FAB0}" type="sibTrans" cxnId="{E1F3D1EE-1B2A-4A3F-9824-8F11FDD7E051}">
      <dgm:prSet/>
      <dgm:spPr/>
      <dgm:t>
        <a:bodyPr/>
        <a:lstStyle/>
        <a:p>
          <a:endParaRPr lang="en-US"/>
        </a:p>
      </dgm:t>
    </dgm:pt>
    <dgm:pt modelId="{1331DB5F-7CB2-4DDC-A3A5-BA01EA523611}">
      <dgm:prSet phldrT="[Text]" phldr="0"/>
      <dgm:spPr/>
      <dgm:t>
        <a:bodyPr/>
        <a:lstStyle/>
        <a:p>
          <a:r>
            <a:rPr lang="en-US"/>
            <a:t>Special Exception</a:t>
          </a:r>
        </a:p>
      </dgm:t>
    </dgm:pt>
    <dgm:pt modelId="{2A711965-948A-4641-9E9D-03188B8EA9AD}" type="parTrans" cxnId="{5573D175-AB5A-41D5-BBB2-8DB71CA575D4}">
      <dgm:prSet/>
      <dgm:spPr/>
      <dgm:t>
        <a:bodyPr/>
        <a:lstStyle/>
        <a:p>
          <a:endParaRPr lang="en-US"/>
        </a:p>
      </dgm:t>
    </dgm:pt>
    <dgm:pt modelId="{2567D985-CCC1-4F16-9B0F-5FAA980D0DD4}" type="sibTrans" cxnId="{5573D175-AB5A-41D5-BBB2-8DB71CA575D4}">
      <dgm:prSet/>
      <dgm:spPr/>
      <dgm:t>
        <a:bodyPr/>
        <a:lstStyle/>
        <a:p>
          <a:endParaRPr lang="en-US"/>
        </a:p>
      </dgm:t>
    </dgm:pt>
    <dgm:pt modelId="{D928EE76-988D-4575-BAB9-96BC48BA5220}">
      <dgm:prSet phldrT="[Text]" phldr="0"/>
      <dgm:spPr/>
      <dgm:t>
        <a:bodyPr/>
        <a:lstStyle/>
        <a:p>
          <a:r>
            <a:rPr lang="en-US" b="0" i="0"/>
            <a:t>Restaurant and a catering establishment </a:t>
          </a:r>
          <a:endParaRPr lang="en-US"/>
        </a:p>
      </dgm:t>
    </dgm:pt>
    <dgm:pt modelId="{11D2AE43-8EF7-4FE5-B0F5-7643BB27C429}" type="parTrans" cxnId="{0D4A6452-6191-4E18-B40F-EC4E610DA191}">
      <dgm:prSet/>
      <dgm:spPr/>
      <dgm:t>
        <a:bodyPr/>
        <a:lstStyle/>
        <a:p>
          <a:endParaRPr lang="en-US"/>
        </a:p>
      </dgm:t>
    </dgm:pt>
    <dgm:pt modelId="{62A9412E-B0A0-4214-BBBE-F05DCC8D2D1F}" type="sibTrans" cxnId="{0D4A6452-6191-4E18-B40F-EC4E610DA191}">
      <dgm:prSet/>
      <dgm:spPr/>
      <dgm:t>
        <a:bodyPr/>
        <a:lstStyle/>
        <a:p>
          <a:endParaRPr lang="en-US"/>
        </a:p>
      </dgm:t>
    </dgm:pt>
    <dgm:pt modelId="{027F37CA-E219-4471-A138-D9A2EB2F9102}">
      <dgm:prSet phldrT="[Text]" phldr="0"/>
      <dgm:spPr/>
      <dgm:t>
        <a:bodyPr/>
        <a:lstStyle/>
        <a:p>
          <a:r>
            <a:rPr lang="en-US"/>
            <a:t>Conditional Use</a:t>
          </a:r>
        </a:p>
      </dgm:t>
    </dgm:pt>
    <dgm:pt modelId="{F9BD1958-62E8-49BF-AAF1-CD8351E3633F}" type="parTrans" cxnId="{671B4AAE-0ED2-4837-AC46-03E55F176853}">
      <dgm:prSet/>
      <dgm:spPr/>
      <dgm:t>
        <a:bodyPr/>
        <a:lstStyle/>
        <a:p>
          <a:endParaRPr lang="en-US"/>
        </a:p>
      </dgm:t>
    </dgm:pt>
    <dgm:pt modelId="{913B1232-0D09-4A74-962D-86213681D04F}" type="sibTrans" cxnId="{671B4AAE-0ED2-4837-AC46-03E55F176853}">
      <dgm:prSet/>
      <dgm:spPr/>
      <dgm:t>
        <a:bodyPr/>
        <a:lstStyle/>
        <a:p>
          <a:endParaRPr lang="en-US"/>
        </a:p>
      </dgm:t>
    </dgm:pt>
    <dgm:pt modelId="{BD774DF6-52BE-4D38-A105-C1497F77BE72}">
      <dgm:prSet phldrT="[Text]" phldr="0"/>
      <dgm:spPr/>
      <dgm:t>
        <a:bodyPr/>
        <a:lstStyle/>
        <a:p>
          <a:pPr>
            <a:buFont typeface="Arial" panose="020B0604020202020204" pitchFamily="34" charset="0"/>
            <a:buChar char="•"/>
          </a:pPr>
          <a:r>
            <a:rPr lang="en-US" b="0" i="0"/>
            <a:t>Public Garages </a:t>
          </a:r>
          <a:endParaRPr lang="en-US"/>
        </a:p>
      </dgm:t>
    </dgm:pt>
    <dgm:pt modelId="{D8585B5F-E148-4545-9B1F-463851F4589F}" type="parTrans" cxnId="{8253E0E5-FC23-4DC5-95D5-B755AF41E50F}">
      <dgm:prSet/>
      <dgm:spPr/>
      <dgm:t>
        <a:bodyPr/>
        <a:lstStyle/>
        <a:p>
          <a:endParaRPr lang="en-US"/>
        </a:p>
      </dgm:t>
    </dgm:pt>
    <dgm:pt modelId="{42EF2762-EB70-4B20-A169-39378DA25971}" type="sibTrans" cxnId="{8253E0E5-FC23-4DC5-95D5-B755AF41E50F}">
      <dgm:prSet/>
      <dgm:spPr/>
      <dgm:t>
        <a:bodyPr/>
        <a:lstStyle/>
        <a:p>
          <a:endParaRPr lang="en-US"/>
        </a:p>
      </dgm:t>
    </dgm:pt>
    <dgm:pt modelId="{2D7A0E4E-9114-4BB8-8020-E0B4E373B92C}">
      <dgm:prSet phldrT="[Text]" phldr="0"/>
      <dgm:spPr>
        <a:solidFill>
          <a:srgbClr val="FF0000"/>
        </a:solidFill>
      </dgm:spPr>
      <dgm:t>
        <a:bodyPr/>
        <a:lstStyle/>
        <a:p>
          <a:r>
            <a:rPr lang="en-US"/>
            <a:t>Prohibited</a:t>
          </a:r>
        </a:p>
      </dgm:t>
    </dgm:pt>
    <dgm:pt modelId="{2BB3A6A8-CB3E-4A17-8F79-D38677D15E43}" type="parTrans" cxnId="{E7901CA0-BCBE-4FAC-9B8E-4BF970B19B34}">
      <dgm:prSet/>
      <dgm:spPr/>
      <dgm:t>
        <a:bodyPr/>
        <a:lstStyle/>
        <a:p>
          <a:endParaRPr lang="en-US"/>
        </a:p>
      </dgm:t>
    </dgm:pt>
    <dgm:pt modelId="{DAC47DAB-67D2-4DF3-9B9E-10C5BC7FD94A}" type="sibTrans" cxnId="{E7901CA0-BCBE-4FAC-9B8E-4BF970B19B34}">
      <dgm:prSet/>
      <dgm:spPr/>
      <dgm:t>
        <a:bodyPr/>
        <a:lstStyle/>
        <a:p>
          <a:endParaRPr lang="en-US"/>
        </a:p>
      </dgm:t>
    </dgm:pt>
    <dgm:pt modelId="{3C2BD399-A3C2-4DA9-A490-CC3736D60205}">
      <dgm:prSet/>
      <dgm:spPr/>
      <dgm:t>
        <a:bodyPr/>
        <a:lstStyle/>
        <a:p>
          <a:pPr>
            <a:buFont typeface="Arial" panose="020B0604020202020204" pitchFamily="34" charset="0"/>
            <a:buChar char="•"/>
          </a:pPr>
          <a:r>
            <a:rPr lang="en-US" b="0" i="0"/>
            <a:t>Office/Financial  </a:t>
          </a:r>
        </a:p>
      </dgm:t>
    </dgm:pt>
    <dgm:pt modelId="{661ACD35-6289-4D71-883B-C775042E07F9}" type="parTrans" cxnId="{E8124714-D791-4089-BDA0-B492978461C6}">
      <dgm:prSet/>
      <dgm:spPr/>
      <dgm:t>
        <a:bodyPr/>
        <a:lstStyle/>
        <a:p>
          <a:endParaRPr lang="en-US"/>
        </a:p>
      </dgm:t>
    </dgm:pt>
    <dgm:pt modelId="{9B2B5661-7867-4853-9F0E-816C8BF7F94C}" type="sibTrans" cxnId="{E8124714-D791-4089-BDA0-B492978461C6}">
      <dgm:prSet/>
      <dgm:spPr/>
      <dgm:t>
        <a:bodyPr/>
        <a:lstStyle/>
        <a:p>
          <a:endParaRPr lang="en-US"/>
        </a:p>
      </dgm:t>
    </dgm:pt>
    <dgm:pt modelId="{FFA6FEA4-40EB-45E5-A25B-6B9A9D887E9D}">
      <dgm:prSet/>
      <dgm:spPr/>
      <dgm:t>
        <a:bodyPr/>
        <a:lstStyle/>
        <a:p>
          <a:pPr>
            <a:buFont typeface="Arial" panose="020B0604020202020204" pitchFamily="34" charset="0"/>
            <a:buChar char="•"/>
          </a:pPr>
          <a:r>
            <a:rPr lang="en-US" b="0" i="0"/>
            <a:t>Personal Service Shop</a:t>
          </a:r>
        </a:p>
      </dgm:t>
    </dgm:pt>
    <dgm:pt modelId="{B11FF425-A008-4843-AEAC-AE65DDE9F0AD}" type="parTrans" cxnId="{DE419970-AACA-4568-8701-615293FBAB68}">
      <dgm:prSet/>
      <dgm:spPr/>
      <dgm:t>
        <a:bodyPr/>
        <a:lstStyle/>
        <a:p>
          <a:endParaRPr lang="en-US"/>
        </a:p>
      </dgm:t>
    </dgm:pt>
    <dgm:pt modelId="{F54B0C95-68A5-4723-A96A-CD8EAAFD5522}" type="sibTrans" cxnId="{DE419970-AACA-4568-8701-615293FBAB68}">
      <dgm:prSet/>
      <dgm:spPr/>
      <dgm:t>
        <a:bodyPr/>
        <a:lstStyle/>
        <a:p>
          <a:endParaRPr lang="en-US"/>
        </a:p>
      </dgm:t>
    </dgm:pt>
    <dgm:pt modelId="{0CB1C540-5A61-4923-9B2C-3B759C7DEA28}">
      <dgm:prSet/>
      <dgm:spPr/>
      <dgm:t>
        <a:bodyPr/>
        <a:lstStyle/>
        <a:p>
          <a:pPr>
            <a:buFont typeface="Arial" panose="020B0604020202020204" pitchFamily="34" charset="0"/>
            <a:buChar char="•"/>
          </a:pPr>
          <a:r>
            <a:rPr lang="en-US" b="0" i="0"/>
            <a:t>Undertaker</a:t>
          </a:r>
        </a:p>
      </dgm:t>
    </dgm:pt>
    <dgm:pt modelId="{6ED94ABB-D02F-4952-A435-B01C87087EF5}" type="parTrans" cxnId="{40F5933F-9334-4871-8365-89E5412E1AEF}">
      <dgm:prSet/>
      <dgm:spPr/>
      <dgm:t>
        <a:bodyPr/>
        <a:lstStyle/>
        <a:p>
          <a:endParaRPr lang="en-US"/>
        </a:p>
      </dgm:t>
    </dgm:pt>
    <dgm:pt modelId="{A67658DC-7304-4C63-849A-D732D85F3CAA}" type="sibTrans" cxnId="{40F5933F-9334-4871-8365-89E5412E1AEF}">
      <dgm:prSet/>
      <dgm:spPr/>
      <dgm:t>
        <a:bodyPr/>
        <a:lstStyle/>
        <a:p>
          <a:endParaRPr lang="en-US"/>
        </a:p>
      </dgm:t>
    </dgm:pt>
    <dgm:pt modelId="{BCC342DC-2475-42D6-8491-2568AE8DEE67}">
      <dgm:prSet/>
      <dgm:spPr/>
      <dgm:t>
        <a:bodyPr/>
        <a:lstStyle/>
        <a:p>
          <a:pPr>
            <a:buFont typeface="Arial" panose="020B0604020202020204" pitchFamily="34" charset="0"/>
            <a:buChar char="•"/>
          </a:pPr>
          <a:r>
            <a:rPr lang="en-US" b="0" i="0"/>
            <a:t>Baker, Confectioner, or custom shop </a:t>
          </a:r>
        </a:p>
      </dgm:t>
    </dgm:pt>
    <dgm:pt modelId="{363C5326-0CFB-4387-9FC7-49CBC94A7483}" type="parTrans" cxnId="{D3B80B79-C96C-492D-887A-9FD31989B698}">
      <dgm:prSet/>
      <dgm:spPr/>
      <dgm:t>
        <a:bodyPr/>
        <a:lstStyle/>
        <a:p>
          <a:endParaRPr lang="en-US"/>
        </a:p>
      </dgm:t>
    </dgm:pt>
    <dgm:pt modelId="{CD8D8395-FD49-4A7F-B8AB-2DD9E9AC09D1}" type="sibTrans" cxnId="{D3B80B79-C96C-492D-887A-9FD31989B698}">
      <dgm:prSet/>
      <dgm:spPr/>
      <dgm:t>
        <a:bodyPr/>
        <a:lstStyle/>
        <a:p>
          <a:endParaRPr lang="en-US"/>
        </a:p>
      </dgm:t>
    </dgm:pt>
    <dgm:pt modelId="{03C1999D-D53A-4355-A2F2-2CA0FB36B5CD}">
      <dgm:prSet/>
      <dgm:spPr/>
      <dgm:t>
        <a:bodyPr/>
        <a:lstStyle/>
        <a:p>
          <a:pPr>
            <a:buFont typeface="Arial" panose="020B0604020202020204" pitchFamily="34" charset="0"/>
            <a:buChar char="•"/>
          </a:pPr>
          <a:r>
            <a:rPr lang="en-US" b="0" i="0"/>
            <a:t>Medical Offices  </a:t>
          </a:r>
        </a:p>
      </dgm:t>
    </dgm:pt>
    <dgm:pt modelId="{673908B5-7AED-49D7-9484-7166480E0DB4}" type="parTrans" cxnId="{57F7A43C-7691-4E5B-867D-9BCD73E767EC}">
      <dgm:prSet/>
      <dgm:spPr/>
      <dgm:t>
        <a:bodyPr/>
        <a:lstStyle/>
        <a:p>
          <a:endParaRPr lang="en-US"/>
        </a:p>
      </dgm:t>
    </dgm:pt>
    <dgm:pt modelId="{9B4A6038-BAD9-42E5-A09A-DAA6F6674F78}" type="sibTrans" cxnId="{57F7A43C-7691-4E5B-867D-9BCD73E767EC}">
      <dgm:prSet/>
      <dgm:spPr/>
      <dgm:t>
        <a:bodyPr/>
        <a:lstStyle/>
        <a:p>
          <a:endParaRPr lang="en-US"/>
        </a:p>
      </dgm:t>
    </dgm:pt>
    <dgm:pt modelId="{FA052FBC-B959-4088-9E5A-201080823785}">
      <dgm:prSet/>
      <dgm:spPr/>
      <dgm:t>
        <a:bodyPr/>
        <a:lstStyle/>
        <a:p>
          <a:pPr>
            <a:buFont typeface="Arial" panose="020B0604020202020204" pitchFamily="34" charset="0"/>
            <a:buChar char="•"/>
          </a:pPr>
          <a:r>
            <a:rPr lang="en-US" b="0" i="0"/>
            <a:t>Municipal Use </a:t>
          </a:r>
        </a:p>
      </dgm:t>
    </dgm:pt>
    <dgm:pt modelId="{DDBD3987-28B1-408A-83BE-56E4F57D3FAD}" type="parTrans" cxnId="{0A54946F-28BD-438B-A984-CE6923915CBC}">
      <dgm:prSet/>
      <dgm:spPr/>
      <dgm:t>
        <a:bodyPr/>
        <a:lstStyle/>
        <a:p>
          <a:endParaRPr lang="en-US"/>
        </a:p>
      </dgm:t>
    </dgm:pt>
    <dgm:pt modelId="{FCA1217A-31C8-4E97-89AF-C4E7D2C45EC1}" type="sibTrans" cxnId="{0A54946F-28BD-438B-A984-CE6923915CBC}">
      <dgm:prSet/>
      <dgm:spPr/>
      <dgm:t>
        <a:bodyPr/>
        <a:lstStyle/>
        <a:p>
          <a:endParaRPr lang="en-US"/>
        </a:p>
      </dgm:t>
    </dgm:pt>
    <dgm:pt modelId="{D15F4154-2E88-4A56-9A59-A20322D9A7CA}">
      <dgm:prSet/>
      <dgm:spPr/>
      <dgm:t>
        <a:bodyPr/>
        <a:lstStyle/>
        <a:p>
          <a:pPr>
            <a:buFont typeface="Arial" panose="020B0604020202020204" pitchFamily="34" charset="0"/>
            <a:buChar char="•"/>
          </a:pPr>
          <a:r>
            <a:rPr lang="en-US" b="0" i="0"/>
            <a:t>Any use similar to those specified under permitted uses but are not specifically stated </a:t>
          </a:r>
        </a:p>
      </dgm:t>
    </dgm:pt>
    <dgm:pt modelId="{116E603F-8991-4F17-B301-20C57CACAE9D}" type="parTrans" cxnId="{3F33FD41-0BFF-4941-8190-D37C18CB82C0}">
      <dgm:prSet/>
      <dgm:spPr/>
      <dgm:t>
        <a:bodyPr/>
        <a:lstStyle/>
        <a:p>
          <a:endParaRPr lang="en-US"/>
        </a:p>
      </dgm:t>
    </dgm:pt>
    <dgm:pt modelId="{18B12E4D-F426-45A5-8324-76216FE601AC}" type="sibTrans" cxnId="{3F33FD41-0BFF-4941-8190-D37C18CB82C0}">
      <dgm:prSet/>
      <dgm:spPr/>
      <dgm:t>
        <a:bodyPr/>
        <a:lstStyle/>
        <a:p>
          <a:endParaRPr lang="en-US"/>
        </a:p>
      </dgm:t>
    </dgm:pt>
    <dgm:pt modelId="{01968711-268C-49D9-9E38-D494E97943A6}">
      <dgm:prSet phldrT="[Text]" phldr="0"/>
      <dgm:spPr/>
      <dgm:t>
        <a:bodyPr/>
        <a:lstStyle/>
        <a:p>
          <a:pPr>
            <a:buNone/>
          </a:pPr>
          <a:r>
            <a:rPr lang="en-US" b="0" i="0"/>
            <a:t>Dog and Cat Kennels </a:t>
          </a:r>
          <a:endParaRPr lang="en-US"/>
        </a:p>
      </dgm:t>
    </dgm:pt>
    <dgm:pt modelId="{A8927CA4-E29D-4610-8242-EEBBB19C236F}" type="parTrans" cxnId="{BF70D8A4-AA17-423A-942F-17E73F8BDFCE}">
      <dgm:prSet/>
      <dgm:spPr/>
      <dgm:t>
        <a:bodyPr/>
        <a:lstStyle/>
        <a:p>
          <a:endParaRPr lang="en-US"/>
        </a:p>
      </dgm:t>
    </dgm:pt>
    <dgm:pt modelId="{BE185406-5FFE-4903-A036-59B65B3F7C30}" type="sibTrans" cxnId="{BF70D8A4-AA17-423A-942F-17E73F8BDFCE}">
      <dgm:prSet/>
      <dgm:spPr/>
      <dgm:t>
        <a:bodyPr/>
        <a:lstStyle/>
        <a:p>
          <a:endParaRPr lang="en-US"/>
        </a:p>
      </dgm:t>
    </dgm:pt>
    <dgm:pt modelId="{8BD4994C-7D33-42FF-9C57-2C4FE3744E6C}">
      <dgm:prSet/>
      <dgm:spPr/>
      <dgm:t>
        <a:bodyPr/>
        <a:lstStyle/>
        <a:p>
          <a:pPr>
            <a:buFont typeface="Arial" panose="020B0604020202020204" pitchFamily="34" charset="0"/>
            <a:buChar char="•"/>
          </a:pPr>
          <a:r>
            <a:rPr lang="en-US" b="0" i="0"/>
            <a:t>Motor Vehicle Sales </a:t>
          </a:r>
        </a:p>
      </dgm:t>
    </dgm:pt>
    <dgm:pt modelId="{710EB0D6-B015-4086-A91A-6CAF507EACDF}" type="parTrans" cxnId="{3FE98538-94CC-43AC-967D-0B2C7DB52E5C}">
      <dgm:prSet/>
      <dgm:spPr/>
      <dgm:t>
        <a:bodyPr/>
        <a:lstStyle/>
        <a:p>
          <a:endParaRPr lang="en-US"/>
        </a:p>
      </dgm:t>
    </dgm:pt>
    <dgm:pt modelId="{E4996C99-DDCF-4333-AC19-CB7347203E70}" type="sibTrans" cxnId="{3FE98538-94CC-43AC-967D-0B2C7DB52E5C}">
      <dgm:prSet/>
      <dgm:spPr/>
      <dgm:t>
        <a:bodyPr/>
        <a:lstStyle/>
        <a:p>
          <a:endParaRPr lang="en-US"/>
        </a:p>
      </dgm:t>
    </dgm:pt>
    <dgm:pt modelId="{0365438D-83D6-434A-B07A-8C9F98A2249C}">
      <dgm:prSet/>
      <dgm:spPr/>
      <dgm:t>
        <a:bodyPr/>
        <a:lstStyle/>
        <a:p>
          <a:pPr>
            <a:buFont typeface="Arial" panose="020B0604020202020204" pitchFamily="34" charset="0"/>
            <a:buChar char="•"/>
          </a:pPr>
          <a:r>
            <a:rPr lang="en-US" b="0" i="0"/>
            <a:t>Motor Vehicle Service or Repair </a:t>
          </a:r>
        </a:p>
      </dgm:t>
    </dgm:pt>
    <dgm:pt modelId="{379173DA-EB9C-4A62-820E-74AE461FBC49}" type="parTrans" cxnId="{378529C0-F93B-45DD-B5C7-4F8F0EB62A8B}">
      <dgm:prSet/>
      <dgm:spPr/>
      <dgm:t>
        <a:bodyPr/>
        <a:lstStyle/>
        <a:p>
          <a:endParaRPr lang="en-US"/>
        </a:p>
      </dgm:t>
    </dgm:pt>
    <dgm:pt modelId="{4507B148-855D-4B06-9C27-A7CE523A3F51}" type="sibTrans" cxnId="{378529C0-F93B-45DD-B5C7-4F8F0EB62A8B}">
      <dgm:prSet/>
      <dgm:spPr/>
      <dgm:t>
        <a:bodyPr/>
        <a:lstStyle/>
        <a:p>
          <a:endParaRPr lang="en-US"/>
        </a:p>
      </dgm:t>
    </dgm:pt>
    <dgm:pt modelId="{A3F5A854-0B71-4B92-B50D-066D9204F538}">
      <dgm:prSet/>
      <dgm:spPr/>
      <dgm:t>
        <a:bodyPr/>
        <a:lstStyle/>
        <a:p>
          <a:pPr>
            <a:buFont typeface="Arial" panose="020B0604020202020204" pitchFamily="34" charset="0"/>
            <a:buChar char="•"/>
          </a:pPr>
          <a:r>
            <a:rPr lang="en-US" b="0" i="0"/>
            <a:t>Motor Vehicle Rental or Leasing </a:t>
          </a:r>
        </a:p>
      </dgm:t>
    </dgm:pt>
    <dgm:pt modelId="{0DA62BD0-E41D-4662-A373-B93B0ADF7E24}" type="parTrans" cxnId="{78B6BDBD-806F-43E1-87E7-C815A89203E6}">
      <dgm:prSet/>
      <dgm:spPr/>
      <dgm:t>
        <a:bodyPr/>
        <a:lstStyle/>
        <a:p>
          <a:endParaRPr lang="en-US"/>
        </a:p>
      </dgm:t>
    </dgm:pt>
    <dgm:pt modelId="{15641FE7-57CF-4517-9814-464171D6C01C}" type="sibTrans" cxnId="{78B6BDBD-806F-43E1-87E7-C815A89203E6}">
      <dgm:prSet/>
      <dgm:spPr/>
      <dgm:t>
        <a:bodyPr/>
        <a:lstStyle/>
        <a:p>
          <a:endParaRPr lang="en-US"/>
        </a:p>
      </dgm:t>
    </dgm:pt>
    <dgm:pt modelId="{8A860054-102C-4B3D-B475-B77DEC33BC55}">
      <dgm:prSet/>
      <dgm:spPr/>
      <dgm:t>
        <a:bodyPr/>
        <a:lstStyle/>
        <a:p>
          <a:pPr>
            <a:buFont typeface="Arial" panose="020B0604020202020204" pitchFamily="34" charset="0"/>
            <a:buChar char="•"/>
          </a:pPr>
          <a:r>
            <a:rPr lang="en-US" b="0" i="0"/>
            <a:t>Gasoline Service Stations </a:t>
          </a:r>
        </a:p>
      </dgm:t>
    </dgm:pt>
    <dgm:pt modelId="{1BAC4636-5571-4D0C-83D5-336E37CEFEBA}" type="parTrans" cxnId="{16B0048C-69F3-46D1-B81E-F49375FC5EDC}">
      <dgm:prSet/>
      <dgm:spPr/>
      <dgm:t>
        <a:bodyPr/>
        <a:lstStyle/>
        <a:p>
          <a:endParaRPr lang="en-US"/>
        </a:p>
      </dgm:t>
    </dgm:pt>
    <dgm:pt modelId="{C1FA6EA3-9B9A-4A1E-ACF0-A8C6E5A4EEAB}" type="sibTrans" cxnId="{16B0048C-69F3-46D1-B81E-F49375FC5EDC}">
      <dgm:prSet/>
      <dgm:spPr/>
      <dgm:t>
        <a:bodyPr/>
        <a:lstStyle/>
        <a:p>
          <a:endParaRPr lang="en-US"/>
        </a:p>
      </dgm:t>
    </dgm:pt>
    <dgm:pt modelId="{F189AD43-6E74-4F41-B376-DD458D635346}">
      <dgm:prSet/>
      <dgm:spPr/>
      <dgm:t>
        <a:bodyPr/>
        <a:lstStyle/>
        <a:p>
          <a:pPr>
            <a:buFont typeface="Arial" panose="020B0604020202020204" pitchFamily="34" charset="0"/>
            <a:buChar char="•"/>
          </a:pPr>
          <a:r>
            <a:rPr lang="en-US" b="0" i="0"/>
            <a:t>Parking Lots Incidental to any of these uses </a:t>
          </a:r>
        </a:p>
      </dgm:t>
    </dgm:pt>
    <dgm:pt modelId="{6424BA47-0978-4F0C-BDEA-252A392C59D3}" type="parTrans" cxnId="{2153D3B4-92BA-4930-94C4-BC509D73861F}">
      <dgm:prSet/>
      <dgm:spPr/>
      <dgm:t>
        <a:bodyPr/>
        <a:lstStyle/>
        <a:p>
          <a:endParaRPr lang="en-US"/>
        </a:p>
      </dgm:t>
    </dgm:pt>
    <dgm:pt modelId="{E0B06D77-A020-4013-9202-0B4E436BF55A}" type="sibTrans" cxnId="{2153D3B4-92BA-4930-94C4-BC509D73861F}">
      <dgm:prSet/>
      <dgm:spPr/>
      <dgm:t>
        <a:bodyPr/>
        <a:lstStyle/>
        <a:p>
          <a:endParaRPr lang="en-US"/>
        </a:p>
      </dgm:t>
    </dgm:pt>
    <dgm:pt modelId="{E053CD2D-5A69-4420-9340-576F5959F887}">
      <dgm:prSet/>
      <dgm:spPr/>
      <dgm:t>
        <a:bodyPr/>
        <a:lstStyle/>
        <a:p>
          <a:pPr>
            <a:buFont typeface="Arial" panose="020B0604020202020204" pitchFamily="34" charset="0"/>
            <a:buChar char="•"/>
          </a:pPr>
          <a:r>
            <a:rPr lang="en-US" b="0" i="0"/>
            <a:t>Trucking Terminals </a:t>
          </a:r>
        </a:p>
      </dgm:t>
    </dgm:pt>
    <dgm:pt modelId="{8D1DE26F-F25E-464B-976A-ED09D790CB58}" type="parTrans" cxnId="{85F73D06-E71C-4739-BE5D-28488651FB3E}">
      <dgm:prSet/>
      <dgm:spPr/>
      <dgm:t>
        <a:bodyPr/>
        <a:lstStyle/>
        <a:p>
          <a:endParaRPr lang="en-US"/>
        </a:p>
      </dgm:t>
    </dgm:pt>
    <dgm:pt modelId="{9B250F53-5DEE-44B8-BF16-5AB22CFE2F1F}" type="sibTrans" cxnId="{85F73D06-E71C-4739-BE5D-28488651FB3E}">
      <dgm:prSet/>
      <dgm:spPr/>
      <dgm:t>
        <a:bodyPr/>
        <a:lstStyle/>
        <a:p>
          <a:endParaRPr lang="en-US"/>
        </a:p>
      </dgm:t>
    </dgm:pt>
    <dgm:pt modelId="{2A2A4CF6-9655-4556-94E6-347327FC0116}" type="pres">
      <dgm:prSet presAssocID="{01084982-EEAA-47BA-85AC-9FE9C9CBFCDA}" presName="theList" presStyleCnt="0">
        <dgm:presLayoutVars>
          <dgm:dir/>
          <dgm:animLvl val="lvl"/>
          <dgm:resizeHandles val="exact"/>
        </dgm:presLayoutVars>
      </dgm:prSet>
      <dgm:spPr/>
    </dgm:pt>
    <dgm:pt modelId="{02060EDB-B7DC-46B4-B967-D54B6EC2CA4A}" type="pres">
      <dgm:prSet presAssocID="{7F30A468-059D-4DFF-9A14-A92D84DDE128}" presName="compNode" presStyleCnt="0"/>
      <dgm:spPr/>
    </dgm:pt>
    <dgm:pt modelId="{73783E47-ECD9-460F-9CFC-954CC897F955}" type="pres">
      <dgm:prSet presAssocID="{7F30A468-059D-4DFF-9A14-A92D84DDE128}" presName="aNode" presStyleLbl="bgShp" presStyleIdx="0" presStyleCnt="4"/>
      <dgm:spPr/>
    </dgm:pt>
    <dgm:pt modelId="{A9E5A553-D999-4C54-AF66-B55D01C25ABA}" type="pres">
      <dgm:prSet presAssocID="{7F30A468-059D-4DFF-9A14-A92D84DDE128}" presName="textNode" presStyleLbl="bgShp" presStyleIdx="0" presStyleCnt="4"/>
      <dgm:spPr/>
    </dgm:pt>
    <dgm:pt modelId="{55DF9CBB-5BF6-4828-A4F4-26A6F125F08B}" type="pres">
      <dgm:prSet presAssocID="{7F30A468-059D-4DFF-9A14-A92D84DDE128}" presName="compChildNode" presStyleCnt="0"/>
      <dgm:spPr/>
    </dgm:pt>
    <dgm:pt modelId="{0D225030-A0E1-400A-9CBB-49E1AA6B1D5B}" type="pres">
      <dgm:prSet presAssocID="{7F30A468-059D-4DFF-9A14-A92D84DDE128}" presName="theInnerList" presStyleCnt="0"/>
      <dgm:spPr/>
    </dgm:pt>
    <dgm:pt modelId="{77EAE107-9529-4353-BCD3-28A026A1BE7C}" type="pres">
      <dgm:prSet presAssocID="{DDAE2E46-36DA-4815-B7E8-D82242A6E1F3}" presName="childNode" presStyleLbl="node1" presStyleIdx="0" presStyleCnt="17">
        <dgm:presLayoutVars>
          <dgm:bulletEnabled val="1"/>
        </dgm:presLayoutVars>
      </dgm:prSet>
      <dgm:spPr/>
    </dgm:pt>
    <dgm:pt modelId="{8206BD1C-693F-41B9-B621-7CD83BDF59C4}" type="pres">
      <dgm:prSet presAssocID="{DDAE2E46-36DA-4815-B7E8-D82242A6E1F3}" presName="aSpace2" presStyleCnt="0"/>
      <dgm:spPr/>
    </dgm:pt>
    <dgm:pt modelId="{CAA82BAA-2BE9-4C1B-B413-4E17453019F4}" type="pres">
      <dgm:prSet presAssocID="{3C2BD399-A3C2-4DA9-A490-CC3736D60205}" presName="childNode" presStyleLbl="node1" presStyleIdx="1" presStyleCnt="17">
        <dgm:presLayoutVars>
          <dgm:bulletEnabled val="1"/>
        </dgm:presLayoutVars>
      </dgm:prSet>
      <dgm:spPr/>
    </dgm:pt>
    <dgm:pt modelId="{E71F5155-B140-4772-B96B-8B9A1F5746EC}" type="pres">
      <dgm:prSet presAssocID="{3C2BD399-A3C2-4DA9-A490-CC3736D60205}" presName="aSpace2" presStyleCnt="0"/>
      <dgm:spPr/>
    </dgm:pt>
    <dgm:pt modelId="{FBC6AF98-0C12-43F4-80D4-6BDB1F99537E}" type="pres">
      <dgm:prSet presAssocID="{FFA6FEA4-40EB-45E5-A25B-6B9A9D887E9D}" presName="childNode" presStyleLbl="node1" presStyleIdx="2" presStyleCnt="17">
        <dgm:presLayoutVars>
          <dgm:bulletEnabled val="1"/>
        </dgm:presLayoutVars>
      </dgm:prSet>
      <dgm:spPr/>
    </dgm:pt>
    <dgm:pt modelId="{D3C89ECD-A5AC-4795-B843-3601AC103167}" type="pres">
      <dgm:prSet presAssocID="{FFA6FEA4-40EB-45E5-A25B-6B9A9D887E9D}" presName="aSpace2" presStyleCnt="0"/>
      <dgm:spPr/>
    </dgm:pt>
    <dgm:pt modelId="{87A5C0B1-6947-45B9-B2FB-1D61125E2338}" type="pres">
      <dgm:prSet presAssocID="{03C1999D-D53A-4355-A2F2-2CA0FB36B5CD}" presName="childNode" presStyleLbl="node1" presStyleIdx="3" presStyleCnt="17">
        <dgm:presLayoutVars>
          <dgm:bulletEnabled val="1"/>
        </dgm:presLayoutVars>
      </dgm:prSet>
      <dgm:spPr/>
    </dgm:pt>
    <dgm:pt modelId="{C68CE57C-064E-4B51-891E-53C8F97831DA}" type="pres">
      <dgm:prSet presAssocID="{03C1999D-D53A-4355-A2F2-2CA0FB36B5CD}" presName="aSpace2" presStyleCnt="0"/>
      <dgm:spPr/>
    </dgm:pt>
    <dgm:pt modelId="{AD6F97FE-B820-43DE-A48F-ACF3D8DCF2FB}" type="pres">
      <dgm:prSet presAssocID="{0CB1C540-5A61-4923-9B2C-3B759C7DEA28}" presName="childNode" presStyleLbl="node1" presStyleIdx="4" presStyleCnt="17">
        <dgm:presLayoutVars>
          <dgm:bulletEnabled val="1"/>
        </dgm:presLayoutVars>
      </dgm:prSet>
      <dgm:spPr/>
    </dgm:pt>
    <dgm:pt modelId="{ECA84B4E-2753-4745-B9E0-C5BCBCC780EE}" type="pres">
      <dgm:prSet presAssocID="{0CB1C540-5A61-4923-9B2C-3B759C7DEA28}" presName="aSpace2" presStyleCnt="0"/>
      <dgm:spPr/>
    </dgm:pt>
    <dgm:pt modelId="{26A47249-6E9A-44A7-B1DB-CF6DD9AF9322}" type="pres">
      <dgm:prSet presAssocID="{BCC342DC-2475-42D6-8491-2568AE8DEE67}" presName="childNode" presStyleLbl="node1" presStyleIdx="5" presStyleCnt="17">
        <dgm:presLayoutVars>
          <dgm:bulletEnabled val="1"/>
        </dgm:presLayoutVars>
      </dgm:prSet>
      <dgm:spPr/>
    </dgm:pt>
    <dgm:pt modelId="{D83FD65B-A6D5-433D-ABB3-C09E8474C644}" type="pres">
      <dgm:prSet presAssocID="{BCC342DC-2475-42D6-8491-2568AE8DEE67}" presName="aSpace2" presStyleCnt="0"/>
      <dgm:spPr/>
    </dgm:pt>
    <dgm:pt modelId="{DA987D35-588F-4EE2-B514-7838C12941B8}" type="pres">
      <dgm:prSet presAssocID="{FA052FBC-B959-4088-9E5A-201080823785}" presName="childNode" presStyleLbl="node1" presStyleIdx="6" presStyleCnt="17">
        <dgm:presLayoutVars>
          <dgm:bulletEnabled val="1"/>
        </dgm:presLayoutVars>
      </dgm:prSet>
      <dgm:spPr/>
    </dgm:pt>
    <dgm:pt modelId="{F84B095D-3563-4A78-8B8C-731AC59BB0BE}" type="pres">
      <dgm:prSet presAssocID="{7F30A468-059D-4DFF-9A14-A92D84DDE128}" presName="aSpace" presStyleCnt="0"/>
      <dgm:spPr/>
    </dgm:pt>
    <dgm:pt modelId="{332F53A6-261E-4111-8B36-E0DE9486BEDF}" type="pres">
      <dgm:prSet presAssocID="{1331DB5F-7CB2-4DDC-A3A5-BA01EA523611}" presName="compNode" presStyleCnt="0"/>
      <dgm:spPr/>
    </dgm:pt>
    <dgm:pt modelId="{CA60EAE1-17E0-46F4-BA24-92024A63393D}" type="pres">
      <dgm:prSet presAssocID="{1331DB5F-7CB2-4DDC-A3A5-BA01EA523611}" presName="aNode" presStyleLbl="bgShp" presStyleIdx="1" presStyleCnt="4"/>
      <dgm:spPr/>
    </dgm:pt>
    <dgm:pt modelId="{F9D035CD-25BF-4D21-A4E9-E88CB75A9CFC}" type="pres">
      <dgm:prSet presAssocID="{1331DB5F-7CB2-4DDC-A3A5-BA01EA523611}" presName="textNode" presStyleLbl="bgShp" presStyleIdx="1" presStyleCnt="4"/>
      <dgm:spPr/>
    </dgm:pt>
    <dgm:pt modelId="{8C600D90-60A4-4ACA-9877-BAEB31DCB1B2}" type="pres">
      <dgm:prSet presAssocID="{1331DB5F-7CB2-4DDC-A3A5-BA01EA523611}" presName="compChildNode" presStyleCnt="0"/>
      <dgm:spPr/>
    </dgm:pt>
    <dgm:pt modelId="{FAAA7656-B640-4BE0-A39E-A1655BADBB4D}" type="pres">
      <dgm:prSet presAssocID="{1331DB5F-7CB2-4DDC-A3A5-BA01EA523611}" presName="theInnerList" presStyleCnt="0"/>
      <dgm:spPr/>
    </dgm:pt>
    <dgm:pt modelId="{26A044BC-3B25-49EB-8852-765C7682EB27}" type="pres">
      <dgm:prSet presAssocID="{D928EE76-988D-4575-BAB9-96BC48BA5220}" presName="childNode" presStyleLbl="node1" presStyleIdx="7" presStyleCnt="17">
        <dgm:presLayoutVars>
          <dgm:bulletEnabled val="1"/>
        </dgm:presLayoutVars>
      </dgm:prSet>
      <dgm:spPr/>
    </dgm:pt>
    <dgm:pt modelId="{DB1B25F5-805F-47BC-9DE2-1E0DAA761967}" type="pres">
      <dgm:prSet presAssocID="{D928EE76-988D-4575-BAB9-96BC48BA5220}" presName="aSpace2" presStyleCnt="0"/>
      <dgm:spPr/>
    </dgm:pt>
    <dgm:pt modelId="{8F61BD9E-CE27-4F4B-BA13-6656E01D2623}" type="pres">
      <dgm:prSet presAssocID="{D15F4154-2E88-4A56-9A59-A20322D9A7CA}" presName="childNode" presStyleLbl="node1" presStyleIdx="8" presStyleCnt="17">
        <dgm:presLayoutVars>
          <dgm:bulletEnabled val="1"/>
        </dgm:presLayoutVars>
      </dgm:prSet>
      <dgm:spPr/>
    </dgm:pt>
    <dgm:pt modelId="{D9A01DE0-2176-45EA-A147-72BFFB27A0F1}" type="pres">
      <dgm:prSet presAssocID="{1331DB5F-7CB2-4DDC-A3A5-BA01EA523611}" presName="aSpace" presStyleCnt="0"/>
      <dgm:spPr/>
    </dgm:pt>
    <dgm:pt modelId="{5085343E-FD29-403E-990F-D4AFEDB5100C}" type="pres">
      <dgm:prSet presAssocID="{027F37CA-E219-4471-A138-D9A2EB2F9102}" presName="compNode" presStyleCnt="0"/>
      <dgm:spPr/>
    </dgm:pt>
    <dgm:pt modelId="{999AFCA2-9E7A-49F7-BDED-6059E3131AAD}" type="pres">
      <dgm:prSet presAssocID="{027F37CA-E219-4471-A138-D9A2EB2F9102}" presName="aNode" presStyleLbl="bgShp" presStyleIdx="2" presStyleCnt="4"/>
      <dgm:spPr/>
    </dgm:pt>
    <dgm:pt modelId="{8D701D9C-BA15-4195-9351-70A59D2FE5F1}" type="pres">
      <dgm:prSet presAssocID="{027F37CA-E219-4471-A138-D9A2EB2F9102}" presName="textNode" presStyleLbl="bgShp" presStyleIdx="2" presStyleCnt="4"/>
      <dgm:spPr/>
    </dgm:pt>
    <dgm:pt modelId="{8BCEAEDF-6EA5-4795-8B8B-E67DEBBAE0F1}" type="pres">
      <dgm:prSet presAssocID="{027F37CA-E219-4471-A138-D9A2EB2F9102}" presName="compChildNode" presStyleCnt="0"/>
      <dgm:spPr/>
    </dgm:pt>
    <dgm:pt modelId="{200ABFC8-0655-4E5A-8FA0-3249B460C7CD}" type="pres">
      <dgm:prSet presAssocID="{027F37CA-E219-4471-A138-D9A2EB2F9102}" presName="theInnerList" presStyleCnt="0"/>
      <dgm:spPr/>
    </dgm:pt>
    <dgm:pt modelId="{C0E37641-5C12-4469-8790-4CDBF045608A}" type="pres">
      <dgm:prSet presAssocID="{01968711-268C-49D9-9E38-D494E97943A6}" presName="childNode" presStyleLbl="node1" presStyleIdx="9" presStyleCnt="17">
        <dgm:presLayoutVars>
          <dgm:bulletEnabled val="1"/>
        </dgm:presLayoutVars>
      </dgm:prSet>
      <dgm:spPr/>
    </dgm:pt>
    <dgm:pt modelId="{72CC7B50-0505-4EC6-99CD-D87ADE09EFEB}" type="pres">
      <dgm:prSet presAssocID="{027F37CA-E219-4471-A138-D9A2EB2F9102}" presName="aSpace" presStyleCnt="0"/>
      <dgm:spPr/>
    </dgm:pt>
    <dgm:pt modelId="{286C8474-EB86-4F80-B92C-7C33024446F6}" type="pres">
      <dgm:prSet presAssocID="{2D7A0E4E-9114-4BB8-8020-E0B4E373B92C}" presName="compNode" presStyleCnt="0"/>
      <dgm:spPr/>
    </dgm:pt>
    <dgm:pt modelId="{49D1AC4A-9695-4EA6-A934-4A56CA147D8B}" type="pres">
      <dgm:prSet presAssocID="{2D7A0E4E-9114-4BB8-8020-E0B4E373B92C}" presName="aNode" presStyleLbl="bgShp" presStyleIdx="3" presStyleCnt="4"/>
      <dgm:spPr/>
    </dgm:pt>
    <dgm:pt modelId="{A6E0FC83-21BA-4DC5-B1A9-D7A05848B79A}" type="pres">
      <dgm:prSet presAssocID="{2D7A0E4E-9114-4BB8-8020-E0B4E373B92C}" presName="textNode" presStyleLbl="bgShp" presStyleIdx="3" presStyleCnt="4"/>
      <dgm:spPr/>
    </dgm:pt>
    <dgm:pt modelId="{EF37A9EA-843E-4B68-9BE6-306A00B545AB}" type="pres">
      <dgm:prSet presAssocID="{2D7A0E4E-9114-4BB8-8020-E0B4E373B92C}" presName="compChildNode" presStyleCnt="0"/>
      <dgm:spPr/>
    </dgm:pt>
    <dgm:pt modelId="{0AAD6A28-0E98-47F0-AD5D-3417BFD8CB91}" type="pres">
      <dgm:prSet presAssocID="{2D7A0E4E-9114-4BB8-8020-E0B4E373B92C}" presName="theInnerList" presStyleCnt="0"/>
      <dgm:spPr/>
    </dgm:pt>
    <dgm:pt modelId="{04961B76-3752-4B4A-B827-FFF55278E204}" type="pres">
      <dgm:prSet presAssocID="{BD774DF6-52BE-4D38-A105-C1497F77BE72}" presName="childNode" presStyleLbl="node1" presStyleIdx="10" presStyleCnt="17">
        <dgm:presLayoutVars>
          <dgm:bulletEnabled val="1"/>
        </dgm:presLayoutVars>
      </dgm:prSet>
      <dgm:spPr/>
    </dgm:pt>
    <dgm:pt modelId="{9DF3EBD4-8736-46D7-B2C7-9B0ABBAA539B}" type="pres">
      <dgm:prSet presAssocID="{BD774DF6-52BE-4D38-A105-C1497F77BE72}" presName="aSpace2" presStyleCnt="0"/>
      <dgm:spPr/>
    </dgm:pt>
    <dgm:pt modelId="{557DCBDF-1776-421C-AA90-11C7AEA1A528}" type="pres">
      <dgm:prSet presAssocID="{8BD4994C-7D33-42FF-9C57-2C4FE3744E6C}" presName="childNode" presStyleLbl="node1" presStyleIdx="11" presStyleCnt="17">
        <dgm:presLayoutVars>
          <dgm:bulletEnabled val="1"/>
        </dgm:presLayoutVars>
      </dgm:prSet>
      <dgm:spPr/>
    </dgm:pt>
    <dgm:pt modelId="{92FE2E7C-A5A5-458B-A7F1-1F032732025B}" type="pres">
      <dgm:prSet presAssocID="{8BD4994C-7D33-42FF-9C57-2C4FE3744E6C}" presName="aSpace2" presStyleCnt="0"/>
      <dgm:spPr/>
    </dgm:pt>
    <dgm:pt modelId="{C88B49C7-9EEE-4A3F-9C7D-C7C971DA8C0E}" type="pres">
      <dgm:prSet presAssocID="{0365438D-83D6-434A-B07A-8C9F98A2249C}" presName="childNode" presStyleLbl="node1" presStyleIdx="12" presStyleCnt="17">
        <dgm:presLayoutVars>
          <dgm:bulletEnabled val="1"/>
        </dgm:presLayoutVars>
      </dgm:prSet>
      <dgm:spPr/>
    </dgm:pt>
    <dgm:pt modelId="{CF5E5FC5-A458-4926-8DCD-7E91EFCB84F0}" type="pres">
      <dgm:prSet presAssocID="{0365438D-83D6-434A-B07A-8C9F98A2249C}" presName="aSpace2" presStyleCnt="0"/>
      <dgm:spPr/>
    </dgm:pt>
    <dgm:pt modelId="{2E471BD4-099D-4E3D-8D09-96A362C51668}" type="pres">
      <dgm:prSet presAssocID="{A3F5A854-0B71-4B92-B50D-066D9204F538}" presName="childNode" presStyleLbl="node1" presStyleIdx="13" presStyleCnt="17">
        <dgm:presLayoutVars>
          <dgm:bulletEnabled val="1"/>
        </dgm:presLayoutVars>
      </dgm:prSet>
      <dgm:spPr/>
    </dgm:pt>
    <dgm:pt modelId="{AD7A2529-07B6-4CA9-837E-EBD8A63CB9F2}" type="pres">
      <dgm:prSet presAssocID="{A3F5A854-0B71-4B92-B50D-066D9204F538}" presName="aSpace2" presStyleCnt="0"/>
      <dgm:spPr/>
    </dgm:pt>
    <dgm:pt modelId="{CEFCDF3B-EBE4-4935-B0E0-B79763BD2FE7}" type="pres">
      <dgm:prSet presAssocID="{8A860054-102C-4B3D-B475-B77DEC33BC55}" presName="childNode" presStyleLbl="node1" presStyleIdx="14" presStyleCnt="17">
        <dgm:presLayoutVars>
          <dgm:bulletEnabled val="1"/>
        </dgm:presLayoutVars>
      </dgm:prSet>
      <dgm:spPr/>
    </dgm:pt>
    <dgm:pt modelId="{88D12626-3A2B-486C-8FA8-A3B11FA577F0}" type="pres">
      <dgm:prSet presAssocID="{8A860054-102C-4B3D-B475-B77DEC33BC55}" presName="aSpace2" presStyleCnt="0"/>
      <dgm:spPr/>
    </dgm:pt>
    <dgm:pt modelId="{9675CC35-34CA-4930-BBB9-DD47755471D5}" type="pres">
      <dgm:prSet presAssocID="{F189AD43-6E74-4F41-B376-DD458D635346}" presName="childNode" presStyleLbl="node1" presStyleIdx="15" presStyleCnt="17">
        <dgm:presLayoutVars>
          <dgm:bulletEnabled val="1"/>
        </dgm:presLayoutVars>
      </dgm:prSet>
      <dgm:spPr/>
    </dgm:pt>
    <dgm:pt modelId="{479D9E93-53A3-4882-B5B6-33122DB528E2}" type="pres">
      <dgm:prSet presAssocID="{F189AD43-6E74-4F41-B376-DD458D635346}" presName="aSpace2" presStyleCnt="0"/>
      <dgm:spPr/>
    </dgm:pt>
    <dgm:pt modelId="{853B0FE6-7386-4C16-86A4-3796B746E16B}" type="pres">
      <dgm:prSet presAssocID="{E053CD2D-5A69-4420-9340-576F5959F887}" presName="childNode" presStyleLbl="node1" presStyleIdx="16" presStyleCnt="17">
        <dgm:presLayoutVars>
          <dgm:bulletEnabled val="1"/>
        </dgm:presLayoutVars>
      </dgm:prSet>
      <dgm:spPr/>
    </dgm:pt>
  </dgm:ptLst>
  <dgm:cxnLst>
    <dgm:cxn modelId="{366C8901-D3FF-46D1-9DA2-D49F567B7F4D}" type="presOf" srcId="{E053CD2D-5A69-4420-9340-576F5959F887}" destId="{853B0FE6-7386-4C16-86A4-3796B746E16B}" srcOrd="0" destOrd="0" presId="urn:microsoft.com/office/officeart/2005/8/layout/lProcess2"/>
    <dgm:cxn modelId="{85F73D06-E71C-4739-BE5D-28488651FB3E}" srcId="{2D7A0E4E-9114-4BB8-8020-E0B4E373B92C}" destId="{E053CD2D-5A69-4420-9340-576F5959F887}" srcOrd="6" destOrd="0" parTransId="{8D1DE26F-F25E-464B-976A-ED09D790CB58}" sibTransId="{9B250F53-5DEE-44B8-BF16-5AB22CFE2F1F}"/>
    <dgm:cxn modelId="{637F4608-DEEA-4532-B8FE-32D3A5E0907A}" type="presOf" srcId="{027F37CA-E219-4471-A138-D9A2EB2F9102}" destId="{8D701D9C-BA15-4195-9351-70A59D2FE5F1}" srcOrd="1" destOrd="0" presId="urn:microsoft.com/office/officeart/2005/8/layout/lProcess2"/>
    <dgm:cxn modelId="{91AFF913-EAEA-4A67-BB76-A650B2024782}" type="presOf" srcId="{2D7A0E4E-9114-4BB8-8020-E0B4E373B92C}" destId="{49D1AC4A-9695-4EA6-A934-4A56CA147D8B}" srcOrd="0" destOrd="0" presId="urn:microsoft.com/office/officeart/2005/8/layout/lProcess2"/>
    <dgm:cxn modelId="{E8124714-D791-4089-BDA0-B492978461C6}" srcId="{7F30A468-059D-4DFF-9A14-A92D84DDE128}" destId="{3C2BD399-A3C2-4DA9-A490-CC3736D60205}" srcOrd="1" destOrd="0" parTransId="{661ACD35-6289-4D71-883B-C775042E07F9}" sibTransId="{9B2B5661-7867-4853-9F0E-816C8BF7F94C}"/>
    <dgm:cxn modelId="{0B3D3918-0816-4D86-A839-0A7795E4B35A}" type="presOf" srcId="{1331DB5F-7CB2-4DDC-A3A5-BA01EA523611}" destId="{F9D035CD-25BF-4D21-A4E9-E88CB75A9CFC}" srcOrd="1" destOrd="0" presId="urn:microsoft.com/office/officeart/2005/8/layout/lProcess2"/>
    <dgm:cxn modelId="{813BE320-6CE8-4A06-8E5F-B31E5C5F234C}" type="presOf" srcId="{D15F4154-2E88-4A56-9A59-A20322D9A7CA}" destId="{8F61BD9E-CE27-4F4B-BA13-6656E01D2623}" srcOrd="0" destOrd="0" presId="urn:microsoft.com/office/officeart/2005/8/layout/lProcess2"/>
    <dgm:cxn modelId="{1391F920-67D9-49B8-8208-8EEF47EAC520}" type="presOf" srcId="{01084982-EEAA-47BA-85AC-9FE9C9CBFCDA}" destId="{2A2A4CF6-9655-4556-94E6-347327FC0116}" srcOrd="0" destOrd="0" presId="urn:microsoft.com/office/officeart/2005/8/layout/lProcess2"/>
    <dgm:cxn modelId="{9E142825-D0E0-40F2-BB7B-5366FDDCC7AC}" type="presOf" srcId="{BCC342DC-2475-42D6-8491-2568AE8DEE67}" destId="{26A47249-6E9A-44A7-B1DB-CF6DD9AF9322}" srcOrd="0" destOrd="0" presId="urn:microsoft.com/office/officeart/2005/8/layout/lProcess2"/>
    <dgm:cxn modelId="{E482A32A-A19B-4CED-8C0F-DA9A259ECAAD}" type="presOf" srcId="{1331DB5F-7CB2-4DDC-A3A5-BA01EA523611}" destId="{CA60EAE1-17E0-46F4-BA24-92024A63393D}" srcOrd="0" destOrd="0" presId="urn:microsoft.com/office/officeart/2005/8/layout/lProcess2"/>
    <dgm:cxn modelId="{2DBD342C-B40E-4CB4-B48D-67BF254AA8D4}" type="presOf" srcId="{2D7A0E4E-9114-4BB8-8020-E0B4E373B92C}" destId="{A6E0FC83-21BA-4DC5-B1A9-D7A05848B79A}" srcOrd="1" destOrd="0" presId="urn:microsoft.com/office/officeart/2005/8/layout/lProcess2"/>
    <dgm:cxn modelId="{0837F62C-E6E6-47AF-8CB5-7B43A4B1CA22}" type="presOf" srcId="{0CB1C540-5A61-4923-9B2C-3B759C7DEA28}" destId="{AD6F97FE-B820-43DE-A48F-ACF3D8DCF2FB}" srcOrd="0" destOrd="0" presId="urn:microsoft.com/office/officeart/2005/8/layout/lProcess2"/>
    <dgm:cxn modelId="{3FE98538-94CC-43AC-967D-0B2C7DB52E5C}" srcId="{2D7A0E4E-9114-4BB8-8020-E0B4E373B92C}" destId="{8BD4994C-7D33-42FF-9C57-2C4FE3744E6C}" srcOrd="1" destOrd="0" parTransId="{710EB0D6-B015-4086-A91A-6CAF507EACDF}" sibTransId="{E4996C99-DDCF-4333-AC19-CB7347203E70}"/>
    <dgm:cxn modelId="{57F7A43C-7691-4E5B-867D-9BCD73E767EC}" srcId="{7F30A468-059D-4DFF-9A14-A92D84DDE128}" destId="{03C1999D-D53A-4355-A2F2-2CA0FB36B5CD}" srcOrd="3" destOrd="0" parTransId="{673908B5-7AED-49D7-9484-7166480E0DB4}" sibTransId="{9B4A6038-BAD9-42E5-A09A-DAA6F6674F78}"/>
    <dgm:cxn modelId="{40F5933F-9334-4871-8365-89E5412E1AEF}" srcId="{7F30A468-059D-4DFF-9A14-A92D84DDE128}" destId="{0CB1C540-5A61-4923-9B2C-3B759C7DEA28}" srcOrd="4" destOrd="0" parTransId="{6ED94ABB-D02F-4952-A435-B01C87087EF5}" sibTransId="{A67658DC-7304-4C63-849A-D732D85F3CAA}"/>
    <dgm:cxn modelId="{4C8BD35F-E661-449A-8A7F-D4603CBB5621}" type="presOf" srcId="{A3F5A854-0B71-4B92-B50D-066D9204F538}" destId="{2E471BD4-099D-4E3D-8D09-96A362C51668}" srcOrd="0" destOrd="0" presId="urn:microsoft.com/office/officeart/2005/8/layout/lProcess2"/>
    <dgm:cxn modelId="{3F33FD41-0BFF-4941-8190-D37C18CB82C0}" srcId="{1331DB5F-7CB2-4DDC-A3A5-BA01EA523611}" destId="{D15F4154-2E88-4A56-9A59-A20322D9A7CA}" srcOrd="1" destOrd="0" parTransId="{116E603F-8991-4F17-B301-20C57CACAE9D}" sibTransId="{18B12E4D-F426-45A5-8324-76216FE601AC}"/>
    <dgm:cxn modelId="{3C637842-D106-4197-A8AD-AEE6538276B6}" type="presOf" srcId="{DDAE2E46-36DA-4815-B7E8-D82242A6E1F3}" destId="{77EAE107-9529-4353-BCD3-28A026A1BE7C}" srcOrd="0" destOrd="0" presId="urn:microsoft.com/office/officeart/2005/8/layout/lProcess2"/>
    <dgm:cxn modelId="{F5320C63-9BED-41C3-A677-BE84E354E6B8}" type="presOf" srcId="{F189AD43-6E74-4F41-B376-DD458D635346}" destId="{9675CC35-34CA-4930-BBB9-DD47755471D5}" srcOrd="0" destOrd="0" presId="urn:microsoft.com/office/officeart/2005/8/layout/lProcess2"/>
    <dgm:cxn modelId="{212C4743-8D2B-42B8-9738-7A4D6177E7D4}" type="presOf" srcId="{3C2BD399-A3C2-4DA9-A490-CC3736D60205}" destId="{CAA82BAA-2BE9-4C1B-B413-4E17453019F4}" srcOrd="0" destOrd="0" presId="urn:microsoft.com/office/officeart/2005/8/layout/lProcess2"/>
    <dgm:cxn modelId="{F36D446C-3B1E-4BF1-924C-64B35ED70FDA}" type="presOf" srcId="{FFA6FEA4-40EB-45E5-A25B-6B9A9D887E9D}" destId="{FBC6AF98-0C12-43F4-80D4-6BDB1F99537E}" srcOrd="0" destOrd="0" presId="urn:microsoft.com/office/officeart/2005/8/layout/lProcess2"/>
    <dgm:cxn modelId="{0A54946F-28BD-438B-A984-CE6923915CBC}" srcId="{7F30A468-059D-4DFF-9A14-A92D84DDE128}" destId="{FA052FBC-B959-4088-9E5A-201080823785}" srcOrd="6" destOrd="0" parTransId="{DDBD3987-28B1-408A-83BE-56E4F57D3FAD}" sibTransId="{FCA1217A-31C8-4E97-89AF-C4E7D2C45EC1}"/>
    <dgm:cxn modelId="{DE419970-AACA-4568-8701-615293FBAB68}" srcId="{7F30A468-059D-4DFF-9A14-A92D84DDE128}" destId="{FFA6FEA4-40EB-45E5-A25B-6B9A9D887E9D}" srcOrd="2" destOrd="0" parTransId="{B11FF425-A008-4843-AEAC-AE65DDE9F0AD}" sibTransId="{F54B0C95-68A5-4723-A96A-CD8EAAFD5522}"/>
    <dgm:cxn modelId="{81792A51-A384-4BFF-A0AE-C8FF19553067}" type="presOf" srcId="{8BD4994C-7D33-42FF-9C57-2C4FE3744E6C}" destId="{557DCBDF-1776-421C-AA90-11C7AEA1A528}" srcOrd="0" destOrd="0" presId="urn:microsoft.com/office/officeart/2005/8/layout/lProcess2"/>
    <dgm:cxn modelId="{71791A72-B603-4A45-A539-3698FC778F85}" type="presOf" srcId="{BD774DF6-52BE-4D38-A105-C1497F77BE72}" destId="{04961B76-3752-4B4A-B827-FFF55278E204}" srcOrd="0" destOrd="0" presId="urn:microsoft.com/office/officeart/2005/8/layout/lProcess2"/>
    <dgm:cxn modelId="{0D4A6452-6191-4E18-B40F-EC4E610DA191}" srcId="{1331DB5F-7CB2-4DDC-A3A5-BA01EA523611}" destId="{D928EE76-988D-4575-BAB9-96BC48BA5220}" srcOrd="0" destOrd="0" parTransId="{11D2AE43-8EF7-4FE5-B0F5-7643BB27C429}" sibTransId="{62A9412E-B0A0-4214-BBBE-F05DCC8D2D1F}"/>
    <dgm:cxn modelId="{5573D175-AB5A-41D5-BBB2-8DB71CA575D4}" srcId="{01084982-EEAA-47BA-85AC-9FE9C9CBFCDA}" destId="{1331DB5F-7CB2-4DDC-A3A5-BA01EA523611}" srcOrd="1" destOrd="0" parTransId="{2A711965-948A-4641-9E9D-03188B8EA9AD}" sibTransId="{2567D985-CCC1-4F16-9B0F-5FAA980D0DD4}"/>
    <dgm:cxn modelId="{2AE9D458-9765-4FAB-9E43-76588021C0C4}" type="presOf" srcId="{7F30A468-059D-4DFF-9A14-A92D84DDE128}" destId="{A9E5A553-D999-4C54-AF66-B55D01C25ABA}" srcOrd="1" destOrd="0" presId="urn:microsoft.com/office/officeart/2005/8/layout/lProcess2"/>
    <dgm:cxn modelId="{D3B80B79-C96C-492D-887A-9FD31989B698}" srcId="{7F30A468-059D-4DFF-9A14-A92D84DDE128}" destId="{BCC342DC-2475-42D6-8491-2568AE8DEE67}" srcOrd="5" destOrd="0" parTransId="{363C5326-0CFB-4387-9FC7-49CBC94A7483}" sibTransId="{CD8D8395-FD49-4A7F-B8AB-2DD9E9AC09D1}"/>
    <dgm:cxn modelId="{75EE3259-C779-47D7-8F8A-0A5B2F46B67E}" type="presOf" srcId="{D928EE76-988D-4575-BAB9-96BC48BA5220}" destId="{26A044BC-3B25-49EB-8852-765C7682EB27}" srcOrd="0" destOrd="0" presId="urn:microsoft.com/office/officeart/2005/8/layout/lProcess2"/>
    <dgm:cxn modelId="{A4CF067C-FA55-449A-A364-2228F7A7EF24}" srcId="{01084982-EEAA-47BA-85AC-9FE9C9CBFCDA}" destId="{7F30A468-059D-4DFF-9A14-A92D84DDE128}" srcOrd="0" destOrd="0" parTransId="{F4067C30-6C6F-4A7B-A16D-67475A35593E}" sibTransId="{11F02FED-65FA-45DB-8CE2-2CB720582869}"/>
    <dgm:cxn modelId="{90F66885-1AC4-4452-B30B-DEF496CA30D4}" type="presOf" srcId="{01968711-268C-49D9-9E38-D494E97943A6}" destId="{C0E37641-5C12-4469-8790-4CDBF045608A}" srcOrd="0" destOrd="0" presId="urn:microsoft.com/office/officeart/2005/8/layout/lProcess2"/>
    <dgm:cxn modelId="{16B0048C-69F3-46D1-B81E-F49375FC5EDC}" srcId="{2D7A0E4E-9114-4BB8-8020-E0B4E373B92C}" destId="{8A860054-102C-4B3D-B475-B77DEC33BC55}" srcOrd="4" destOrd="0" parTransId="{1BAC4636-5571-4D0C-83D5-336E37CEFEBA}" sibTransId="{C1FA6EA3-9B9A-4A1E-ACF0-A8C6E5A4EEAB}"/>
    <dgm:cxn modelId="{E7901CA0-BCBE-4FAC-9B8E-4BF970B19B34}" srcId="{01084982-EEAA-47BA-85AC-9FE9C9CBFCDA}" destId="{2D7A0E4E-9114-4BB8-8020-E0B4E373B92C}" srcOrd="3" destOrd="0" parTransId="{2BB3A6A8-CB3E-4A17-8F79-D38677D15E43}" sibTransId="{DAC47DAB-67D2-4DF3-9B9E-10C5BC7FD94A}"/>
    <dgm:cxn modelId="{BF70D8A4-AA17-423A-942F-17E73F8BDFCE}" srcId="{027F37CA-E219-4471-A138-D9A2EB2F9102}" destId="{01968711-268C-49D9-9E38-D494E97943A6}" srcOrd="0" destOrd="0" parTransId="{A8927CA4-E29D-4610-8242-EEBBB19C236F}" sibTransId="{BE185406-5FFE-4903-A036-59B65B3F7C30}"/>
    <dgm:cxn modelId="{671B4AAE-0ED2-4837-AC46-03E55F176853}" srcId="{01084982-EEAA-47BA-85AC-9FE9C9CBFCDA}" destId="{027F37CA-E219-4471-A138-D9A2EB2F9102}" srcOrd="2" destOrd="0" parTransId="{F9BD1958-62E8-49BF-AAF1-CD8351E3633F}" sibTransId="{913B1232-0D09-4A74-962D-86213681D04F}"/>
    <dgm:cxn modelId="{775DCFB3-E13B-49C8-8983-481A03E6ADF8}" type="presOf" srcId="{7F30A468-059D-4DFF-9A14-A92D84DDE128}" destId="{73783E47-ECD9-460F-9CFC-954CC897F955}" srcOrd="0" destOrd="0" presId="urn:microsoft.com/office/officeart/2005/8/layout/lProcess2"/>
    <dgm:cxn modelId="{2153D3B4-92BA-4930-94C4-BC509D73861F}" srcId="{2D7A0E4E-9114-4BB8-8020-E0B4E373B92C}" destId="{F189AD43-6E74-4F41-B376-DD458D635346}" srcOrd="5" destOrd="0" parTransId="{6424BA47-0978-4F0C-BDEA-252A392C59D3}" sibTransId="{E0B06D77-A020-4013-9202-0B4E436BF55A}"/>
    <dgm:cxn modelId="{78B6BDBD-806F-43E1-87E7-C815A89203E6}" srcId="{2D7A0E4E-9114-4BB8-8020-E0B4E373B92C}" destId="{A3F5A854-0B71-4B92-B50D-066D9204F538}" srcOrd="3" destOrd="0" parTransId="{0DA62BD0-E41D-4662-A373-B93B0ADF7E24}" sibTransId="{15641FE7-57CF-4517-9814-464171D6C01C}"/>
    <dgm:cxn modelId="{378529C0-F93B-45DD-B5C7-4F8F0EB62A8B}" srcId="{2D7A0E4E-9114-4BB8-8020-E0B4E373B92C}" destId="{0365438D-83D6-434A-B07A-8C9F98A2249C}" srcOrd="2" destOrd="0" parTransId="{379173DA-EB9C-4A62-820E-74AE461FBC49}" sibTransId="{4507B148-855D-4B06-9C27-A7CE523A3F51}"/>
    <dgm:cxn modelId="{56B42DDA-F03B-46D6-9F20-3EE49BC714AC}" type="presOf" srcId="{8A860054-102C-4B3D-B475-B77DEC33BC55}" destId="{CEFCDF3B-EBE4-4935-B0E0-B79763BD2FE7}" srcOrd="0" destOrd="0" presId="urn:microsoft.com/office/officeart/2005/8/layout/lProcess2"/>
    <dgm:cxn modelId="{9A3314E4-9F67-4F4D-A998-8C7BFCEF1303}" type="presOf" srcId="{FA052FBC-B959-4088-9E5A-201080823785}" destId="{DA987D35-588F-4EE2-B514-7838C12941B8}" srcOrd="0" destOrd="0" presId="urn:microsoft.com/office/officeart/2005/8/layout/lProcess2"/>
    <dgm:cxn modelId="{8253E0E5-FC23-4DC5-95D5-B755AF41E50F}" srcId="{2D7A0E4E-9114-4BB8-8020-E0B4E373B92C}" destId="{BD774DF6-52BE-4D38-A105-C1497F77BE72}" srcOrd="0" destOrd="0" parTransId="{D8585B5F-E148-4545-9B1F-463851F4589F}" sibTransId="{42EF2762-EB70-4B20-A169-39378DA25971}"/>
    <dgm:cxn modelId="{73E231E6-193D-4DEF-8478-6BE77B03CFCC}" type="presOf" srcId="{03C1999D-D53A-4355-A2F2-2CA0FB36B5CD}" destId="{87A5C0B1-6947-45B9-B2FB-1D61125E2338}" srcOrd="0" destOrd="0" presId="urn:microsoft.com/office/officeart/2005/8/layout/lProcess2"/>
    <dgm:cxn modelId="{64D914EC-A516-4520-ACCE-691E1BEDEFA8}" type="presOf" srcId="{027F37CA-E219-4471-A138-D9A2EB2F9102}" destId="{999AFCA2-9E7A-49F7-BDED-6059E3131AAD}" srcOrd="0" destOrd="0" presId="urn:microsoft.com/office/officeart/2005/8/layout/lProcess2"/>
    <dgm:cxn modelId="{E1F3D1EE-1B2A-4A3F-9824-8F11FDD7E051}" srcId="{7F30A468-059D-4DFF-9A14-A92D84DDE128}" destId="{DDAE2E46-36DA-4815-B7E8-D82242A6E1F3}" srcOrd="0" destOrd="0" parTransId="{72AC3287-025B-4484-A02C-78E692A861C4}" sibTransId="{04ECD541-873E-4A3F-9913-F2A6D356FAB0}"/>
    <dgm:cxn modelId="{9CF001EF-23F1-457B-9F6C-CCF24F9CC93C}" type="presOf" srcId="{0365438D-83D6-434A-B07A-8C9F98A2249C}" destId="{C88B49C7-9EEE-4A3F-9C7D-C7C971DA8C0E}" srcOrd="0" destOrd="0" presId="urn:microsoft.com/office/officeart/2005/8/layout/lProcess2"/>
    <dgm:cxn modelId="{FC923916-3D1C-4D7B-A009-46783922D1F1}" type="presParOf" srcId="{2A2A4CF6-9655-4556-94E6-347327FC0116}" destId="{02060EDB-B7DC-46B4-B967-D54B6EC2CA4A}" srcOrd="0" destOrd="0" presId="urn:microsoft.com/office/officeart/2005/8/layout/lProcess2"/>
    <dgm:cxn modelId="{962C9D61-FF9D-4B36-B0F5-507D8C581AAC}" type="presParOf" srcId="{02060EDB-B7DC-46B4-B967-D54B6EC2CA4A}" destId="{73783E47-ECD9-460F-9CFC-954CC897F955}" srcOrd="0" destOrd="0" presId="urn:microsoft.com/office/officeart/2005/8/layout/lProcess2"/>
    <dgm:cxn modelId="{7F37E9C3-F83F-4CD3-A91D-C17AC0AF2BE3}" type="presParOf" srcId="{02060EDB-B7DC-46B4-B967-D54B6EC2CA4A}" destId="{A9E5A553-D999-4C54-AF66-B55D01C25ABA}" srcOrd="1" destOrd="0" presId="urn:microsoft.com/office/officeart/2005/8/layout/lProcess2"/>
    <dgm:cxn modelId="{35FA218A-A1C2-4EEE-8CA5-7D325D5498ED}" type="presParOf" srcId="{02060EDB-B7DC-46B4-B967-D54B6EC2CA4A}" destId="{55DF9CBB-5BF6-4828-A4F4-26A6F125F08B}" srcOrd="2" destOrd="0" presId="urn:microsoft.com/office/officeart/2005/8/layout/lProcess2"/>
    <dgm:cxn modelId="{E44D5643-05D4-4565-98B7-464F3FE31114}" type="presParOf" srcId="{55DF9CBB-5BF6-4828-A4F4-26A6F125F08B}" destId="{0D225030-A0E1-400A-9CBB-49E1AA6B1D5B}" srcOrd="0" destOrd="0" presId="urn:microsoft.com/office/officeart/2005/8/layout/lProcess2"/>
    <dgm:cxn modelId="{2E50B03C-6C61-41FE-9904-50DAEB2E6418}" type="presParOf" srcId="{0D225030-A0E1-400A-9CBB-49E1AA6B1D5B}" destId="{77EAE107-9529-4353-BCD3-28A026A1BE7C}" srcOrd="0" destOrd="0" presId="urn:microsoft.com/office/officeart/2005/8/layout/lProcess2"/>
    <dgm:cxn modelId="{F4494904-96E4-4D90-B2B0-861B4EA2C89D}" type="presParOf" srcId="{0D225030-A0E1-400A-9CBB-49E1AA6B1D5B}" destId="{8206BD1C-693F-41B9-B621-7CD83BDF59C4}" srcOrd="1" destOrd="0" presId="urn:microsoft.com/office/officeart/2005/8/layout/lProcess2"/>
    <dgm:cxn modelId="{F3D30F69-9B75-47E3-91B6-DA19F7CE9EE8}" type="presParOf" srcId="{0D225030-A0E1-400A-9CBB-49E1AA6B1D5B}" destId="{CAA82BAA-2BE9-4C1B-B413-4E17453019F4}" srcOrd="2" destOrd="0" presId="urn:microsoft.com/office/officeart/2005/8/layout/lProcess2"/>
    <dgm:cxn modelId="{F9EB0DE3-2F97-4F9F-8257-F188DEEFA3AF}" type="presParOf" srcId="{0D225030-A0E1-400A-9CBB-49E1AA6B1D5B}" destId="{E71F5155-B140-4772-B96B-8B9A1F5746EC}" srcOrd="3" destOrd="0" presId="urn:microsoft.com/office/officeart/2005/8/layout/lProcess2"/>
    <dgm:cxn modelId="{68555670-BC43-49D8-B19D-860CAD92780C}" type="presParOf" srcId="{0D225030-A0E1-400A-9CBB-49E1AA6B1D5B}" destId="{FBC6AF98-0C12-43F4-80D4-6BDB1F99537E}" srcOrd="4" destOrd="0" presId="urn:microsoft.com/office/officeart/2005/8/layout/lProcess2"/>
    <dgm:cxn modelId="{5BAE5AFF-D479-4BE0-A5B4-DE3AA91EFB72}" type="presParOf" srcId="{0D225030-A0E1-400A-9CBB-49E1AA6B1D5B}" destId="{D3C89ECD-A5AC-4795-B843-3601AC103167}" srcOrd="5" destOrd="0" presId="urn:microsoft.com/office/officeart/2005/8/layout/lProcess2"/>
    <dgm:cxn modelId="{636B0510-92CE-40D7-AE39-F85422E411AA}" type="presParOf" srcId="{0D225030-A0E1-400A-9CBB-49E1AA6B1D5B}" destId="{87A5C0B1-6947-45B9-B2FB-1D61125E2338}" srcOrd="6" destOrd="0" presId="urn:microsoft.com/office/officeart/2005/8/layout/lProcess2"/>
    <dgm:cxn modelId="{2D810DCB-D7C3-4F51-8E36-7D1657FF4E98}" type="presParOf" srcId="{0D225030-A0E1-400A-9CBB-49E1AA6B1D5B}" destId="{C68CE57C-064E-4B51-891E-53C8F97831DA}" srcOrd="7" destOrd="0" presId="urn:microsoft.com/office/officeart/2005/8/layout/lProcess2"/>
    <dgm:cxn modelId="{3EB8D022-0C9E-4051-AFF0-1DF104E548C2}" type="presParOf" srcId="{0D225030-A0E1-400A-9CBB-49E1AA6B1D5B}" destId="{AD6F97FE-B820-43DE-A48F-ACF3D8DCF2FB}" srcOrd="8" destOrd="0" presId="urn:microsoft.com/office/officeart/2005/8/layout/lProcess2"/>
    <dgm:cxn modelId="{7277E2B9-B20C-49A1-A734-3ED349D798B6}" type="presParOf" srcId="{0D225030-A0E1-400A-9CBB-49E1AA6B1D5B}" destId="{ECA84B4E-2753-4745-B9E0-C5BCBCC780EE}" srcOrd="9" destOrd="0" presId="urn:microsoft.com/office/officeart/2005/8/layout/lProcess2"/>
    <dgm:cxn modelId="{F146E49C-12B4-456E-836C-5DE286E9E083}" type="presParOf" srcId="{0D225030-A0E1-400A-9CBB-49E1AA6B1D5B}" destId="{26A47249-6E9A-44A7-B1DB-CF6DD9AF9322}" srcOrd="10" destOrd="0" presId="urn:microsoft.com/office/officeart/2005/8/layout/lProcess2"/>
    <dgm:cxn modelId="{3266D68D-3E5C-4C30-A1E8-A2F8702B2728}" type="presParOf" srcId="{0D225030-A0E1-400A-9CBB-49E1AA6B1D5B}" destId="{D83FD65B-A6D5-433D-ABB3-C09E8474C644}" srcOrd="11" destOrd="0" presId="urn:microsoft.com/office/officeart/2005/8/layout/lProcess2"/>
    <dgm:cxn modelId="{F3BEB171-0AB3-4C5C-92CD-F070062732A4}" type="presParOf" srcId="{0D225030-A0E1-400A-9CBB-49E1AA6B1D5B}" destId="{DA987D35-588F-4EE2-B514-7838C12941B8}" srcOrd="12" destOrd="0" presId="urn:microsoft.com/office/officeart/2005/8/layout/lProcess2"/>
    <dgm:cxn modelId="{5AE27632-0319-41F7-9E60-654173775660}" type="presParOf" srcId="{2A2A4CF6-9655-4556-94E6-347327FC0116}" destId="{F84B095D-3563-4A78-8B8C-731AC59BB0BE}" srcOrd="1" destOrd="0" presId="urn:microsoft.com/office/officeart/2005/8/layout/lProcess2"/>
    <dgm:cxn modelId="{63CEB219-5AFE-4F96-A70A-41932DC49186}" type="presParOf" srcId="{2A2A4CF6-9655-4556-94E6-347327FC0116}" destId="{332F53A6-261E-4111-8B36-E0DE9486BEDF}" srcOrd="2" destOrd="0" presId="urn:microsoft.com/office/officeart/2005/8/layout/lProcess2"/>
    <dgm:cxn modelId="{B5F81C39-8ECF-4987-BE33-6DE843740107}" type="presParOf" srcId="{332F53A6-261E-4111-8B36-E0DE9486BEDF}" destId="{CA60EAE1-17E0-46F4-BA24-92024A63393D}" srcOrd="0" destOrd="0" presId="urn:microsoft.com/office/officeart/2005/8/layout/lProcess2"/>
    <dgm:cxn modelId="{C724E36E-0AE0-4422-8E15-0D186394DAB8}" type="presParOf" srcId="{332F53A6-261E-4111-8B36-E0DE9486BEDF}" destId="{F9D035CD-25BF-4D21-A4E9-E88CB75A9CFC}" srcOrd="1" destOrd="0" presId="urn:microsoft.com/office/officeart/2005/8/layout/lProcess2"/>
    <dgm:cxn modelId="{482B8182-8D8B-4906-BFE8-AC7B88B07C37}" type="presParOf" srcId="{332F53A6-261E-4111-8B36-E0DE9486BEDF}" destId="{8C600D90-60A4-4ACA-9877-BAEB31DCB1B2}" srcOrd="2" destOrd="0" presId="urn:microsoft.com/office/officeart/2005/8/layout/lProcess2"/>
    <dgm:cxn modelId="{063D2945-0A0F-4E1F-878A-76D87B9822DA}" type="presParOf" srcId="{8C600D90-60A4-4ACA-9877-BAEB31DCB1B2}" destId="{FAAA7656-B640-4BE0-A39E-A1655BADBB4D}" srcOrd="0" destOrd="0" presId="urn:microsoft.com/office/officeart/2005/8/layout/lProcess2"/>
    <dgm:cxn modelId="{8F9DDDCD-1E2E-438F-8EBC-EE4E644980CC}" type="presParOf" srcId="{FAAA7656-B640-4BE0-A39E-A1655BADBB4D}" destId="{26A044BC-3B25-49EB-8852-765C7682EB27}" srcOrd="0" destOrd="0" presId="urn:microsoft.com/office/officeart/2005/8/layout/lProcess2"/>
    <dgm:cxn modelId="{1BC55A0E-5322-4F72-9C41-5F59AD2B9CAB}" type="presParOf" srcId="{FAAA7656-B640-4BE0-A39E-A1655BADBB4D}" destId="{DB1B25F5-805F-47BC-9DE2-1E0DAA761967}" srcOrd="1" destOrd="0" presId="urn:microsoft.com/office/officeart/2005/8/layout/lProcess2"/>
    <dgm:cxn modelId="{7E8F027D-17A9-4363-AABD-C7A1FF321199}" type="presParOf" srcId="{FAAA7656-B640-4BE0-A39E-A1655BADBB4D}" destId="{8F61BD9E-CE27-4F4B-BA13-6656E01D2623}" srcOrd="2" destOrd="0" presId="urn:microsoft.com/office/officeart/2005/8/layout/lProcess2"/>
    <dgm:cxn modelId="{6A6A717B-B71B-4FA7-8127-96B12FA50AAA}" type="presParOf" srcId="{2A2A4CF6-9655-4556-94E6-347327FC0116}" destId="{D9A01DE0-2176-45EA-A147-72BFFB27A0F1}" srcOrd="3" destOrd="0" presId="urn:microsoft.com/office/officeart/2005/8/layout/lProcess2"/>
    <dgm:cxn modelId="{5ACE5475-D09F-48B8-A12C-281118B0523B}" type="presParOf" srcId="{2A2A4CF6-9655-4556-94E6-347327FC0116}" destId="{5085343E-FD29-403E-990F-D4AFEDB5100C}" srcOrd="4" destOrd="0" presId="urn:microsoft.com/office/officeart/2005/8/layout/lProcess2"/>
    <dgm:cxn modelId="{8C3BFF21-EC12-4FE4-94AA-AAD3A5CF5B0B}" type="presParOf" srcId="{5085343E-FD29-403E-990F-D4AFEDB5100C}" destId="{999AFCA2-9E7A-49F7-BDED-6059E3131AAD}" srcOrd="0" destOrd="0" presId="urn:microsoft.com/office/officeart/2005/8/layout/lProcess2"/>
    <dgm:cxn modelId="{4F269375-F67E-42B0-96D4-0E007DD92591}" type="presParOf" srcId="{5085343E-FD29-403E-990F-D4AFEDB5100C}" destId="{8D701D9C-BA15-4195-9351-70A59D2FE5F1}" srcOrd="1" destOrd="0" presId="urn:microsoft.com/office/officeart/2005/8/layout/lProcess2"/>
    <dgm:cxn modelId="{F8888C8B-FBED-4645-8E35-E3662C4C0E3E}" type="presParOf" srcId="{5085343E-FD29-403E-990F-D4AFEDB5100C}" destId="{8BCEAEDF-6EA5-4795-8B8B-E67DEBBAE0F1}" srcOrd="2" destOrd="0" presId="urn:microsoft.com/office/officeart/2005/8/layout/lProcess2"/>
    <dgm:cxn modelId="{0109439A-94BA-48BC-AB77-21F022F532E5}" type="presParOf" srcId="{8BCEAEDF-6EA5-4795-8B8B-E67DEBBAE0F1}" destId="{200ABFC8-0655-4E5A-8FA0-3249B460C7CD}" srcOrd="0" destOrd="0" presId="urn:microsoft.com/office/officeart/2005/8/layout/lProcess2"/>
    <dgm:cxn modelId="{C3733C6D-A3C2-43D5-AA58-9A3EDFC1FD2C}" type="presParOf" srcId="{200ABFC8-0655-4E5A-8FA0-3249B460C7CD}" destId="{C0E37641-5C12-4469-8790-4CDBF045608A}" srcOrd="0" destOrd="0" presId="urn:microsoft.com/office/officeart/2005/8/layout/lProcess2"/>
    <dgm:cxn modelId="{A7488CD3-C8B8-4E59-9A4C-790701551EA8}" type="presParOf" srcId="{2A2A4CF6-9655-4556-94E6-347327FC0116}" destId="{72CC7B50-0505-4EC6-99CD-D87ADE09EFEB}" srcOrd="5" destOrd="0" presId="urn:microsoft.com/office/officeart/2005/8/layout/lProcess2"/>
    <dgm:cxn modelId="{2893B809-0FB6-4A1C-86B4-B3E7BBDB782A}" type="presParOf" srcId="{2A2A4CF6-9655-4556-94E6-347327FC0116}" destId="{286C8474-EB86-4F80-B92C-7C33024446F6}" srcOrd="6" destOrd="0" presId="urn:microsoft.com/office/officeart/2005/8/layout/lProcess2"/>
    <dgm:cxn modelId="{01DAFECD-C59A-4BCF-9504-211AA0B18885}" type="presParOf" srcId="{286C8474-EB86-4F80-B92C-7C33024446F6}" destId="{49D1AC4A-9695-4EA6-A934-4A56CA147D8B}" srcOrd="0" destOrd="0" presId="urn:microsoft.com/office/officeart/2005/8/layout/lProcess2"/>
    <dgm:cxn modelId="{DB48AB5C-F6A2-4099-A327-AB4BC17E1D74}" type="presParOf" srcId="{286C8474-EB86-4F80-B92C-7C33024446F6}" destId="{A6E0FC83-21BA-4DC5-B1A9-D7A05848B79A}" srcOrd="1" destOrd="0" presId="urn:microsoft.com/office/officeart/2005/8/layout/lProcess2"/>
    <dgm:cxn modelId="{BD425271-793D-42FE-84C0-6CB550A24F0F}" type="presParOf" srcId="{286C8474-EB86-4F80-B92C-7C33024446F6}" destId="{EF37A9EA-843E-4B68-9BE6-306A00B545AB}" srcOrd="2" destOrd="0" presId="urn:microsoft.com/office/officeart/2005/8/layout/lProcess2"/>
    <dgm:cxn modelId="{98D30C63-74BA-4791-9864-DC814FC8A953}" type="presParOf" srcId="{EF37A9EA-843E-4B68-9BE6-306A00B545AB}" destId="{0AAD6A28-0E98-47F0-AD5D-3417BFD8CB91}" srcOrd="0" destOrd="0" presId="urn:microsoft.com/office/officeart/2005/8/layout/lProcess2"/>
    <dgm:cxn modelId="{95F3278A-55B4-4456-8AC7-0101ED20E464}" type="presParOf" srcId="{0AAD6A28-0E98-47F0-AD5D-3417BFD8CB91}" destId="{04961B76-3752-4B4A-B827-FFF55278E204}" srcOrd="0" destOrd="0" presId="urn:microsoft.com/office/officeart/2005/8/layout/lProcess2"/>
    <dgm:cxn modelId="{1BFBC3F3-3FB0-4790-8563-2DFE0760B21A}" type="presParOf" srcId="{0AAD6A28-0E98-47F0-AD5D-3417BFD8CB91}" destId="{9DF3EBD4-8736-46D7-B2C7-9B0ABBAA539B}" srcOrd="1" destOrd="0" presId="urn:microsoft.com/office/officeart/2005/8/layout/lProcess2"/>
    <dgm:cxn modelId="{FF2D9485-09CF-440D-ABBB-EF1165AD790A}" type="presParOf" srcId="{0AAD6A28-0E98-47F0-AD5D-3417BFD8CB91}" destId="{557DCBDF-1776-421C-AA90-11C7AEA1A528}" srcOrd="2" destOrd="0" presId="urn:microsoft.com/office/officeart/2005/8/layout/lProcess2"/>
    <dgm:cxn modelId="{008B0A30-5653-47D0-8408-263615BBA78E}" type="presParOf" srcId="{0AAD6A28-0E98-47F0-AD5D-3417BFD8CB91}" destId="{92FE2E7C-A5A5-458B-A7F1-1F032732025B}" srcOrd="3" destOrd="0" presId="urn:microsoft.com/office/officeart/2005/8/layout/lProcess2"/>
    <dgm:cxn modelId="{8D581932-A0CC-4F2C-87AE-83FBA54E7511}" type="presParOf" srcId="{0AAD6A28-0E98-47F0-AD5D-3417BFD8CB91}" destId="{C88B49C7-9EEE-4A3F-9C7D-C7C971DA8C0E}" srcOrd="4" destOrd="0" presId="urn:microsoft.com/office/officeart/2005/8/layout/lProcess2"/>
    <dgm:cxn modelId="{04369204-6477-4E64-8546-414997A556A5}" type="presParOf" srcId="{0AAD6A28-0E98-47F0-AD5D-3417BFD8CB91}" destId="{CF5E5FC5-A458-4926-8DCD-7E91EFCB84F0}" srcOrd="5" destOrd="0" presId="urn:microsoft.com/office/officeart/2005/8/layout/lProcess2"/>
    <dgm:cxn modelId="{144BB044-1478-41C2-A881-51D447146C25}" type="presParOf" srcId="{0AAD6A28-0E98-47F0-AD5D-3417BFD8CB91}" destId="{2E471BD4-099D-4E3D-8D09-96A362C51668}" srcOrd="6" destOrd="0" presId="urn:microsoft.com/office/officeart/2005/8/layout/lProcess2"/>
    <dgm:cxn modelId="{94E22EC7-CB56-4DC5-B005-2447BB9882EA}" type="presParOf" srcId="{0AAD6A28-0E98-47F0-AD5D-3417BFD8CB91}" destId="{AD7A2529-07B6-4CA9-837E-EBD8A63CB9F2}" srcOrd="7" destOrd="0" presId="urn:microsoft.com/office/officeart/2005/8/layout/lProcess2"/>
    <dgm:cxn modelId="{33B1113F-DE8C-4A13-B033-67B37E6F23B3}" type="presParOf" srcId="{0AAD6A28-0E98-47F0-AD5D-3417BFD8CB91}" destId="{CEFCDF3B-EBE4-4935-B0E0-B79763BD2FE7}" srcOrd="8" destOrd="0" presId="urn:microsoft.com/office/officeart/2005/8/layout/lProcess2"/>
    <dgm:cxn modelId="{3D2CC0A6-450A-48D4-94D7-E71404807C68}" type="presParOf" srcId="{0AAD6A28-0E98-47F0-AD5D-3417BFD8CB91}" destId="{88D12626-3A2B-486C-8FA8-A3B11FA577F0}" srcOrd="9" destOrd="0" presId="urn:microsoft.com/office/officeart/2005/8/layout/lProcess2"/>
    <dgm:cxn modelId="{5290CE48-1C7F-412E-8759-B75A846A9F74}" type="presParOf" srcId="{0AAD6A28-0E98-47F0-AD5D-3417BFD8CB91}" destId="{9675CC35-34CA-4930-BBB9-DD47755471D5}" srcOrd="10" destOrd="0" presId="urn:microsoft.com/office/officeart/2005/8/layout/lProcess2"/>
    <dgm:cxn modelId="{E15FB25D-BDE7-400F-82D5-E3D6DE5B2FCA}" type="presParOf" srcId="{0AAD6A28-0E98-47F0-AD5D-3417BFD8CB91}" destId="{479D9E93-53A3-4882-B5B6-33122DB528E2}" srcOrd="11" destOrd="0" presId="urn:microsoft.com/office/officeart/2005/8/layout/lProcess2"/>
    <dgm:cxn modelId="{D001EB24-7B15-4D94-BB1E-666FBD3DEF34}" type="presParOf" srcId="{0AAD6A28-0E98-47F0-AD5D-3417BFD8CB91}" destId="{853B0FE6-7386-4C16-86A4-3796B746E16B}" srcOrd="1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83E47-ECD9-460F-9CFC-954CC897F955}">
      <dsp:nvSpPr>
        <dsp:cNvPr id="0" name=""/>
        <dsp:cNvSpPr/>
      </dsp:nvSpPr>
      <dsp:spPr>
        <a:xfrm>
          <a:off x="2880" y="0"/>
          <a:ext cx="2826841" cy="52601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t>By-Right</a:t>
          </a:r>
        </a:p>
      </dsp:txBody>
      <dsp:txXfrm>
        <a:off x="2880" y="0"/>
        <a:ext cx="2826841" cy="1578056"/>
      </dsp:txXfrm>
    </dsp:sp>
    <dsp:sp modelId="{77EAE107-9529-4353-BCD3-28A026A1BE7C}">
      <dsp:nvSpPr>
        <dsp:cNvPr id="0" name=""/>
        <dsp:cNvSpPr/>
      </dsp:nvSpPr>
      <dsp:spPr>
        <a:xfrm>
          <a:off x="285564" y="1581266"/>
          <a:ext cx="2261472" cy="430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0" i="0" kern="1200"/>
            <a:t>Retail Stores </a:t>
          </a:r>
          <a:endParaRPr lang="en-US" sz="1200" kern="1200"/>
        </a:p>
      </dsp:txBody>
      <dsp:txXfrm>
        <a:off x="298180" y="1593882"/>
        <a:ext cx="2236240" cy="405497"/>
      </dsp:txXfrm>
    </dsp:sp>
    <dsp:sp modelId="{CAA82BAA-2BE9-4C1B-B413-4E17453019F4}">
      <dsp:nvSpPr>
        <dsp:cNvPr id="0" name=""/>
        <dsp:cNvSpPr/>
      </dsp:nvSpPr>
      <dsp:spPr>
        <a:xfrm>
          <a:off x="285564" y="2078262"/>
          <a:ext cx="2261472" cy="430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kern="1200"/>
            <a:t>Office/Financial  </a:t>
          </a:r>
        </a:p>
      </dsp:txBody>
      <dsp:txXfrm>
        <a:off x="298180" y="2090878"/>
        <a:ext cx="2236240" cy="405497"/>
      </dsp:txXfrm>
    </dsp:sp>
    <dsp:sp modelId="{FBC6AF98-0C12-43F4-80D4-6BDB1F99537E}">
      <dsp:nvSpPr>
        <dsp:cNvPr id="0" name=""/>
        <dsp:cNvSpPr/>
      </dsp:nvSpPr>
      <dsp:spPr>
        <a:xfrm>
          <a:off x="285564" y="2575257"/>
          <a:ext cx="2261472" cy="430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kern="1200"/>
            <a:t>Personal Service Shop</a:t>
          </a:r>
        </a:p>
      </dsp:txBody>
      <dsp:txXfrm>
        <a:off x="298180" y="2587873"/>
        <a:ext cx="2236240" cy="405497"/>
      </dsp:txXfrm>
    </dsp:sp>
    <dsp:sp modelId="{87A5C0B1-6947-45B9-B2FB-1D61125E2338}">
      <dsp:nvSpPr>
        <dsp:cNvPr id="0" name=""/>
        <dsp:cNvSpPr/>
      </dsp:nvSpPr>
      <dsp:spPr>
        <a:xfrm>
          <a:off x="285564" y="3072252"/>
          <a:ext cx="2261472" cy="430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kern="1200"/>
            <a:t>Medical Offices  </a:t>
          </a:r>
        </a:p>
      </dsp:txBody>
      <dsp:txXfrm>
        <a:off x="298180" y="3084868"/>
        <a:ext cx="2236240" cy="405497"/>
      </dsp:txXfrm>
    </dsp:sp>
    <dsp:sp modelId="{AD6F97FE-B820-43DE-A48F-ACF3D8DCF2FB}">
      <dsp:nvSpPr>
        <dsp:cNvPr id="0" name=""/>
        <dsp:cNvSpPr/>
      </dsp:nvSpPr>
      <dsp:spPr>
        <a:xfrm>
          <a:off x="285564" y="3569248"/>
          <a:ext cx="2261472" cy="430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kern="1200"/>
            <a:t>Undertaker</a:t>
          </a:r>
        </a:p>
      </dsp:txBody>
      <dsp:txXfrm>
        <a:off x="298180" y="3581864"/>
        <a:ext cx="2236240" cy="405497"/>
      </dsp:txXfrm>
    </dsp:sp>
    <dsp:sp modelId="{26A47249-6E9A-44A7-B1DB-CF6DD9AF9322}">
      <dsp:nvSpPr>
        <dsp:cNvPr id="0" name=""/>
        <dsp:cNvSpPr/>
      </dsp:nvSpPr>
      <dsp:spPr>
        <a:xfrm>
          <a:off x="285564" y="4066243"/>
          <a:ext cx="2261472" cy="430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kern="1200"/>
            <a:t>Baker, Confectioner, or custom shop </a:t>
          </a:r>
        </a:p>
      </dsp:txBody>
      <dsp:txXfrm>
        <a:off x="298180" y="4078859"/>
        <a:ext cx="2236240" cy="405497"/>
      </dsp:txXfrm>
    </dsp:sp>
    <dsp:sp modelId="{DA987D35-588F-4EE2-B514-7838C12941B8}">
      <dsp:nvSpPr>
        <dsp:cNvPr id="0" name=""/>
        <dsp:cNvSpPr/>
      </dsp:nvSpPr>
      <dsp:spPr>
        <a:xfrm>
          <a:off x="285564" y="4563238"/>
          <a:ext cx="2261472" cy="430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kern="1200"/>
            <a:t>Municipal Use </a:t>
          </a:r>
        </a:p>
      </dsp:txBody>
      <dsp:txXfrm>
        <a:off x="298180" y="4575854"/>
        <a:ext cx="2236240" cy="405497"/>
      </dsp:txXfrm>
    </dsp:sp>
    <dsp:sp modelId="{CA60EAE1-17E0-46F4-BA24-92024A63393D}">
      <dsp:nvSpPr>
        <dsp:cNvPr id="0" name=""/>
        <dsp:cNvSpPr/>
      </dsp:nvSpPr>
      <dsp:spPr>
        <a:xfrm>
          <a:off x="3041734" y="0"/>
          <a:ext cx="2826841" cy="52601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t>Special Exception</a:t>
          </a:r>
        </a:p>
      </dsp:txBody>
      <dsp:txXfrm>
        <a:off x="3041734" y="0"/>
        <a:ext cx="2826841" cy="1578056"/>
      </dsp:txXfrm>
    </dsp:sp>
    <dsp:sp modelId="{26A044BC-3B25-49EB-8852-765C7682EB27}">
      <dsp:nvSpPr>
        <dsp:cNvPr id="0" name=""/>
        <dsp:cNvSpPr/>
      </dsp:nvSpPr>
      <dsp:spPr>
        <a:xfrm>
          <a:off x="3324419" y="1579597"/>
          <a:ext cx="2261472" cy="15860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0" i="0" kern="1200"/>
            <a:t>Restaurant and a catering establishment </a:t>
          </a:r>
          <a:endParaRPr lang="en-US" sz="1200" kern="1200"/>
        </a:p>
      </dsp:txBody>
      <dsp:txXfrm>
        <a:off x="3370872" y="1626050"/>
        <a:ext cx="2168566" cy="1493112"/>
      </dsp:txXfrm>
    </dsp:sp>
    <dsp:sp modelId="{8F61BD9E-CE27-4F4B-BA13-6656E01D2623}">
      <dsp:nvSpPr>
        <dsp:cNvPr id="0" name=""/>
        <dsp:cNvSpPr/>
      </dsp:nvSpPr>
      <dsp:spPr>
        <a:xfrm>
          <a:off x="3324419" y="3409618"/>
          <a:ext cx="2261472" cy="15860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kern="1200"/>
            <a:t>Any use similar to those specified under permitted uses but are not specifically stated </a:t>
          </a:r>
        </a:p>
      </dsp:txBody>
      <dsp:txXfrm>
        <a:off x="3370872" y="3456071"/>
        <a:ext cx="2168566" cy="1493112"/>
      </dsp:txXfrm>
    </dsp:sp>
    <dsp:sp modelId="{999AFCA2-9E7A-49F7-BDED-6059E3131AAD}">
      <dsp:nvSpPr>
        <dsp:cNvPr id="0" name=""/>
        <dsp:cNvSpPr/>
      </dsp:nvSpPr>
      <dsp:spPr>
        <a:xfrm>
          <a:off x="6080589" y="0"/>
          <a:ext cx="2826841" cy="52601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t>Conditional Use</a:t>
          </a:r>
        </a:p>
      </dsp:txBody>
      <dsp:txXfrm>
        <a:off x="6080589" y="0"/>
        <a:ext cx="2826841" cy="1578056"/>
      </dsp:txXfrm>
    </dsp:sp>
    <dsp:sp modelId="{C0E37641-5C12-4469-8790-4CDBF045608A}">
      <dsp:nvSpPr>
        <dsp:cNvPr id="0" name=""/>
        <dsp:cNvSpPr/>
      </dsp:nvSpPr>
      <dsp:spPr>
        <a:xfrm>
          <a:off x="6363273" y="1578056"/>
          <a:ext cx="2261472" cy="34191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0" i="0" kern="1200"/>
            <a:t>Dog and Cat Kennels </a:t>
          </a:r>
          <a:endParaRPr lang="en-US" sz="1200" kern="1200"/>
        </a:p>
      </dsp:txBody>
      <dsp:txXfrm>
        <a:off x="6429509" y="1644292"/>
        <a:ext cx="2129000" cy="3286650"/>
      </dsp:txXfrm>
    </dsp:sp>
    <dsp:sp modelId="{49D1AC4A-9695-4EA6-A934-4A56CA147D8B}">
      <dsp:nvSpPr>
        <dsp:cNvPr id="0" name=""/>
        <dsp:cNvSpPr/>
      </dsp:nvSpPr>
      <dsp:spPr>
        <a:xfrm>
          <a:off x="9119443" y="0"/>
          <a:ext cx="2826841" cy="5260188"/>
        </a:xfrm>
        <a:prstGeom prst="roundRect">
          <a:avLst>
            <a:gd name="adj" fmla="val 10000"/>
          </a:avLst>
        </a:prstGeom>
        <a:solidFill>
          <a:srgbClr val="FF0000"/>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t>Prohibited</a:t>
          </a:r>
        </a:p>
      </dsp:txBody>
      <dsp:txXfrm>
        <a:off x="9119443" y="0"/>
        <a:ext cx="2826841" cy="1578056"/>
      </dsp:txXfrm>
    </dsp:sp>
    <dsp:sp modelId="{04961B76-3752-4B4A-B827-FFF55278E204}">
      <dsp:nvSpPr>
        <dsp:cNvPr id="0" name=""/>
        <dsp:cNvSpPr/>
      </dsp:nvSpPr>
      <dsp:spPr>
        <a:xfrm>
          <a:off x="9402127" y="1581266"/>
          <a:ext cx="2261472" cy="430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kern="1200"/>
            <a:t>Public Garages </a:t>
          </a:r>
          <a:endParaRPr lang="en-US" sz="1200" kern="1200"/>
        </a:p>
      </dsp:txBody>
      <dsp:txXfrm>
        <a:off x="9414743" y="1593882"/>
        <a:ext cx="2236240" cy="405497"/>
      </dsp:txXfrm>
    </dsp:sp>
    <dsp:sp modelId="{557DCBDF-1776-421C-AA90-11C7AEA1A528}">
      <dsp:nvSpPr>
        <dsp:cNvPr id="0" name=""/>
        <dsp:cNvSpPr/>
      </dsp:nvSpPr>
      <dsp:spPr>
        <a:xfrm>
          <a:off x="9402127" y="2078262"/>
          <a:ext cx="2261472" cy="430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kern="1200"/>
            <a:t>Motor Vehicle Sales </a:t>
          </a:r>
        </a:p>
      </dsp:txBody>
      <dsp:txXfrm>
        <a:off x="9414743" y="2090878"/>
        <a:ext cx="2236240" cy="405497"/>
      </dsp:txXfrm>
    </dsp:sp>
    <dsp:sp modelId="{C88B49C7-9EEE-4A3F-9C7D-C7C971DA8C0E}">
      <dsp:nvSpPr>
        <dsp:cNvPr id="0" name=""/>
        <dsp:cNvSpPr/>
      </dsp:nvSpPr>
      <dsp:spPr>
        <a:xfrm>
          <a:off x="9402127" y="2575257"/>
          <a:ext cx="2261472" cy="430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kern="1200"/>
            <a:t>Motor Vehicle Service or Repair </a:t>
          </a:r>
        </a:p>
      </dsp:txBody>
      <dsp:txXfrm>
        <a:off x="9414743" y="2587873"/>
        <a:ext cx="2236240" cy="405497"/>
      </dsp:txXfrm>
    </dsp:sp>
    <dsp:sp modelId="{2E471BD4-099D-4E3D-8D09-96A362C51668}">
      <dsp:nvSpPr>
        <dsp:cNvPr id="0" name=""/>
        <dsp:cNvSpPr/>
      </dsp:nvSpPr>
      <dsp:spPr>
        <a:xfrm>
          <a:off x="9402127" y="3072252"/>
          <a:ext cx="2261472" cy="430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kern="1200"/>
            <a:t>Motor Vehicle Rental or Leasing </a:t>
          </a:r>
        </a:p>
      </dsp:txBody>
      <dsp:txXfrm>
        <a:off x="9414743" y="3084868"/>
        <a:ext cx="2236240" cy="405497"/>
      </dsp:txXfrm>
    </dsp:sp>
    <dsp:sp modelId="{CEFCDF3B-EBE4-4935-B0E0-B79763BD2FE7}">
      <dsp:nvSpPr>
        <dsp:cNvPr id="0" name=""/>
        <dsp:cNvSpPr/>
      </dsp:nvSpPr>
      <dsp:spPr>
        <a:xfrm>
          <a:off x="9402127" y="3569248"/>
          <a:ext cx="2261472" cy="430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kern="1200"/>
            <a:t>Gasoline Service Stations </a:t>
          </a:r>
        </a:p>
      </dsp:txBody>
      <dsp:txXfrm>
        <a:off x="9414743" y="3581864"/>
        <a:ext cx="2236240" cy="405497"/>
      </dsp:txXfrm>
    </dsp:sp>
    <dsp:sp modelId="{9675CC35-34CA-4930-BBB9-DD47755471D5}">
      <dsp:nvSpPr>
        <dsp:cNvPr id="0" name=""/>
        <dsp:cNvSpPr/>
      </dsp:nvSpPr>
      <dsp:spPr>
        <a:xfrm>
          <a:off x="9402127" y="4066243"/>
          <a:ext cx="2261472" cy="430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kern="1200"/>
            <a:t>Parking Lots Incidental to any of these uses </a:t>
          </a:r>
        </a:p>
      </dsp:txBody>
      <dsp:txXfrm>
        <a:off x="9414743" y="4078859"/>
        <a:ext cx="2236240" cy="405497"/>
      </dsp:txXfrm>
    </dsp:sp>
    <dsp:sp modelId="{853B0FE6-7386-4C16-86A4-3796B746E16B}">
      <dsp:nvSpPr>
        <dsp:cNvPr id="0" name=""/>
        <dsp:cNvSpPr/>
      </dsp:nvSpPr>
      <dsp:spPr>
        <a:xfrm>
          <a:off x="9402127" y="4563238"/>
          <a:ext cx="2261472" cy="430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kern="1200"/>
            <a:t>Trucking Terminals </a:t>
          </a:r>
        </a:p>
      </dsp:txBody>
      <dsp:txXfrm>
        <a:off x="9414743" y="4575854"/>
        <a:ext cx="2236240" cy="40549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216DEB5-2D9C-458F-879D-9A6C7EA7B551}" type="datetimeFigureOut">
              <a:rPr lang="en-US" smtClean="0"/>
              <a:t>2/19/2026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E26274F-C79C-4252-B636-3B0CE2D60E3A}" type="slidenum">
              <a:rPr lang="en-US" smtClean="0"/>
              <a:t>‹#›</a:t>
            </a:fld>
            <a:endParaRPr lang="en-US"/>
          </a:p>
        </p:txBody>
      </p:sp>
    </p:spTree>
    <p:extLst>
      <p:ext uri="{BB962C8B-B14F-4D97-AF65-F5344CB8AC3E}">
        <p14:creationId xmlns:p14="http://schemas.microsoft.com/office/powerpoint/2010/main" val="762262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JOHN</a:t>
            </a:r>
          </a:p>
          <a:p>
            <a:endParaRPr lang="en-US" sz="1200"/>
          </a:p>
          <a:p>
            <a:r>
              <a:rPr lang="en-US" sz="1200"/>
              <a:t>Hello, welcome, thanks for coming.  Introduce/acknowledge LG Supervisors in attendance. </a:t>
            </a:r>
          </a:p>
          <a:p>
            <a:endParaRPr lang="en-US" sz="1200"/>
          </a:p>
          <a:p>
            <a:r>
              <a:rPr lang="en-US" sz="1200"/>
              <a:t>Thanks to Gwynedd Mercy Univ. for hosting the event.  (If Claire is there), thank Claire Warner from MontCo Planning Commission for all her hard work preparing the draft comp plan.</a:t>
            </a:r>
          </a:p>
        </p:txBody>
      </p:sp>
      <p:sp>
        <p:nvSpPr>
          <p:cNvPr id="4" name="Slide Number Placeholder 3"/>
          <p:cNvSpPr>
            <a:spLocks noGrp="1"/>
          </p:cNvSpPr>
          <p:nvPr>
            <p:ph type="sldNum" sz="quarter" idx="5"/>
          </p:nvPr>
        </p:nvSpPr>
        <p:spPr/>
        <p:txBody>
          <a:bodyPr/>
          <a:lstStyle/>
          <a:p>
            <a:fld id="{5E26274F-C79C-4252-B636-3B0CE2D60E3A}" type="slidenum">
              <a:rPr lang="en-US" smtClean="0"/>
              <a:t>1</a:t>
            </a:fld>
            <a:endParaRPr lang="en-US"/>
          </a:p>
        </p:txBody>
      </p:sp>
    </p:spTree>
    <p:extLst>
      <p:ext uri="{BB962C8B-B14F-4D97-AF65-F5344CB8AC3E}">
        <p14:creationId xmlns:p14="http://schemas.microsoft.com/office/powerpoint/2010/main" val="2462758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2E003-4E9B-1A11-152F-C06BA40170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F06A22-A821-0365-9F2A-6D2AC2694C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6B062-56D1-B3C8-88ED-C1650128739C}"/>
              </a:ext>
            </a:extLst>
          </p:cNvPr>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JAMIE</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Under the current zoning things like breweries, gyms, spas, and daycares are not permitted.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The Township is often contacted by interested business owners who want to open their business along the Pike</a:t>
            </a:r>
            <a:r>
              <a:rPr lang="en-US" sz="1200" b="0" i="0" u="sng" kern="1200">
                <a:solidFill>
                  <a:schemeClr val="tx1"/>
                </a:solidFill>
                <a:effectLst/>
                <a:latin typeface="+mn-lt"/>
                <a:ea typeface="+mn-ea"/>
                <a:cs typeface="+mn-cs"/>
              </a:rPr>
              <a:t> (and sometimes other commercial areas too)</a:t>
            </a:r>
            <a:r>
              <a:rPr lang="en-US" sz="1200" b="0" i="0" kern="1200">
                <a:solidFill>
                  <a:schemeClr val="tx1"/>
                </a:solidFill>
                <a:effectLst/>
                <a:latin typeface="+mn-lt"/>
                <a:ea typeface="+mn-ea"/>
                <a:cs typeface="+mn-cs"/>
              </a:rPr>
              <a:t> but can’t because it doesn’t fit within the context of the zoning ordinance. It is problematic from a zoning perspective too because it leaves too much up to interpretation.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Ex.- Someone wants to open a quick-service restaurant where they will only offer takeout food. Is it a restaurant? Retail sale of food? If it is permitted as a retail sale of food, what happens when they start to expand by adding tables where someone can wait while they prepare their food and before you know it, they now offer eat-in dining and haven’t gone through the required special exception process and now violate the parking code.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Ex.- Someone wants to open a gym, so they start describing it as individual training, physical therapy and requesting to come in under a private medical practitioner use. It makes it difficult for the Zoning Officer to apply the code and isn’t an accurate description of what the actual use will be once in operation.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When </a:t>
            </a:r>
            <a:r>
              <a:rPr lang="en-US" sz="1200" b="0" i="0" u="sng" kern="1200">
                <a:solidFill>
                  <a:schemeClr val="tx1"/>
                </a:solidFill>
                <a:effectLst/>
                <a:latin typeface="+mn-lt"/>
                <a:ea typeface="+mn-ea"/>
                <a:cs typeface="+mn-cs"/>
              </a:rPr>
              <a:t>requests for </a:t>
            </a:r>
            <a:r>
              <a:rPr lang="en-US" sz="1200" b="0" i="0" kern="1200">
                <a:solidFill>
                  <a:schemeClr val="tx1"/>
                </a:solidFill>
                <a:effectLst/>
                <a:latin typeface="+mn-lt"/>
                <a:ea typeface="+mn-ea"/>
                <a:cs typeface="+mn-cs"/>
              </a:rPr>
              <a:t>use variances </a:t>
            </a:r>
            <a:r>
              <a:rPr lang="en-US" sz="1200" b="0" i="0" u="sng" kern="1200">
                <a:solidFill>
                  <a:schemeClr val="tx1"/>
                </a:solidFill>
                <a:effectLst/>
                <a:latin typeface="+mn-lt"/>
                <a:ea typeface="+mn-ea"/>
                <a:cs typeface="+mn-cs"/>
              </a:rPr>
              <a:t>or zoning ordinance amendments </a:t>
            </a:r>
            <a:r>
              <a:rPr lang="en-US" sz="1200" b="0" i="0" kern="1200">
                <a:solidFill>
                  <a:schemeClr val="tx1"/>
                </a:solidFill>
                <a:effectLst/>
                <a:latin typeface="+mn-lt"/>
                <a:ea typeface="+mn-ea"/>
                <a:cs typeface="+mn-cs"/>
              </a:rPr>
              <a:t>become the norm, it is an indication that the zoning code as is, isn’t working.  </a:t>
            </a:r>
            <a:r>
              <a:rPr lang="en-US" sz="1200" b="0" i="0" u="sng" kern="1200">
                <a:solidFill>
                  <a:schemeClr val="tx1"/>
                </a:solidFill>
                <a:effectLst/>
                <a:latin typeface="+mn-lt"/>
                <a:ea typeface="+mn-ea"/>
                <a:cs typeface="+mn-cs"/>
              </a:rPr>
              <a:t>When businesses that are common today in our economy or are popular with consumers are not permitted in a business zoning district, that’s another indication that zoning is out of date. </a:t>
            </a:r>
            <a:r>
              <a:rPr lang="en-US" sz="1200" b="0" i="0" kern="1200">
                <a:solidFill>
                  <a:schemeClr val="tx1"/>
                </a:solidFill>
                <a:effectLst/>
                <a:latin typeface="+mn-lt"/>
                <a:ea typeface="+mn-ea"/>
                <a:cs typeface="+mn-cs"/>
              </a:rPr>
              <a:t>People may also wonder, well if it is permitted by special exception than they could just pursue that process. The problem is, </a:t>
            </a:r>
            <a:r>
              <a:rPr lang="en-US" sz="1200" b="0" i="0" u="sng" kern="1200">
                <a:solidFill>
                  <a:schemeClr val="tx1"/>
                </a:solidFill>
                <a:effectLst/>
                <a:latin typeface="+mn-lt"/>
                <a:ea typeface="+mn-ea"/>
                <a:cs typeface="+mn-cs"/>
              </a:rPr>
              <a:t>business </a:t>
            </a:r>
            <a:r>
              <a:rPr lang="en-US" sz="1200" b="0" i="0" kern="1200">
                <a:solidFill>
                  <a:schemeClr val="tx1"/>
                </a:solidFill>
                <a:effectLst/>
                <a:latin typeface="+mn-lt"/>
                <a:ea typeface="+mn-ea"/>
                <a:cs typeface="+mn-cs"/>
              </a:rPr>
              <a:t>people </a:t>
            </a:r>
            <a:r>
              <a:rPr lang="en-US" sz="1200" b="0" i="0" u="sng" kern="1200">
                <a:solidFill>
                  <a:schemeClr val="tx1"/>
                </a:solidFill>
                <a:effectLst/>
                <a:latin typeface="+mn-lt"/>
                <a:ea typeface="+mn-ea"/>
                <a:cs typeface="+mn-cs"/>
              </a:rPr>
              <a:t>understandably </a:t>
            </a:r>
            <a:r>
              <a:rPr lang="en-US" sz="1200" b="0" i="0" kern="1200">
                <a:solidFill>
                  <a:schemeClr val="tx1"/>
                </a:solidFill>
                <a:effectLst/>
                <a:latin typeface="+mn-lt"/>
                <a:ea typeface="+mn-ea"/>
                <a:cs typeface="+mn-cs"/>
              </a:rPr>
              <a:t>don’t want to go through the Zoning Hearing Board process or the Conditional Use process </a:t>
            </a:r>
            <a:r>
              <a:rPr lang="en-US" sz="1200" b="0" i="0" u="sng" kern="1200">
                <a:solidFill>
                  <a:schemeClr val="tx1"/>
                </a:solidFill>
                <a:effectLst/>
                <a:latin typeface="+mn-lt"/>
                <a:ea typeface="+mn-ea"/>
                <a:cs typeface="+mn-cs"/>
              </a:rPr>
              <a:t>just to see if the type of business they want to open is permissible in that location </a:t>
            </a:r>
            <a:r>
              <a:rPr lang="en-US" sz="1200" b="0" i="0" kern="1200">
                <a:solidFill>
                  <a:schemeClr val="tx1"/>
                </a:solidFill>
                <a:effectLst/>
                <a:latin typeface="+mn-lt"/>
                <a:ea typeface="+mn-ea"/>
                <a:cs typeface="+mn-cs"/>
              </a:rPr>
              <a:t>because it is time consuming and costly</a:t>
            </a:r>
            <a:r>
              <a:rPr lang="en-US" sz="1200" b="0" i="0" u="sng" kern="1200">
                <a:solidFill>
                  <a:schemeClr val="tx1"/>
                </a:solidFill>
                <a:effectLst/>
                <a:latin typeface="+mn-lt"/>
                <a:ea typeface="+mn-ea"/>
                <a:cs typeface="+mn-cs"/>
              </a:rPr>
              <a:t>, and therefore take their businesses somewhere else</a:t>
            </a:r>
            <a:r>
              <a:rPr lang="en-US" sz="1200" b="0" i="0" kern="1200">
                <a:solidFill>
                  <a:schemeClr val="tx1"/>
                </a:solidFill>
                <a:effectLst/>
                <a:latin typeface="+mn-lt"/>
                <a:ea typeface="+mn-ea"/>
                <a:cs typeface="+mn-cs"/>
              </a:rPr>
              <a:t>. It is much easier to be permitted to do things by right. The Township has the challenge of creating a balance between allowing uses but also having some level of control over how things develop but that could possibly be achieved within the ordinance rather than requiring </a:t>
            </a:r>
            <a:r>
              <a:rPr lang="en-US" sz="1200" b="0" i="0" strike="sngStrike" kern="1200">
                <a:solidFill>
                  <a:schemeClr val="tx1"/>
                </a:solidFill>
                <a:effectLst/>
                <a:latin typeface="+mn-lt"/>
                <a:ea typeface="+mn-ea"/>
                <a:cs typeface="+mn-cs"/>
              </a:rPr>
              <a:t>other </a:t>
            </a:r>
            <a:r>
              <a:rPr lang="en-US" sz="1200" b="0" i="0" u="sng" kern="1200">
                <a:solidFill>
                  <a:schemeClr val="tx1"/>
                </a:solidFill>
                <a:effectLst/>
                <a:latin typeface="+mn-lt"/>
                <a:ea typeface="+mn-ea"/>
                <a:cs typeface="+mn-cs"/>
              </a:rPr>
              <a:t>extra </a:t>
            </a:r>
            <a:r>
              <a:rPr lang="en-US" sz="1200" b="0" i="0" kern="1200">
                <a:solidFill>
                  <a:schemeClr val="tx1"/>
                </a:solidFill>
                <a:effectLst/>
                <a:latin typeface="+mn-lt"/>
                <a:ea typeface="+mn-ea"/>
                <a:cs typeface="+mn-cs"/>
              </a:rPr>
              <a:t>approval processes.  </a:t>
            </a:r>
          </a:p>
          <a:p>
            <a:pPr rtl="0" fontAlgn="base"/>
            <a:endParaRPr lang="en-US" sz="1200" b="0" i="0" kern="120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Develop Design Standards </a:t>
            </a: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Façade Incentives  </a:t>
            </a: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Allowances for things like shared parking or shared spaces; </a:t>
            </a:r>
          </a:p>
          <a:p>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97F797C3-60AB-7875-CC63-B37BEF631EF4}"/>
              </a:ext>
            </a:extLst>
          </p:cNvPr>
          <p:cNvSpPr>
            <a:spLocks noGrp="1"/>
          </p:cNvSpPr>
          <p:nvPr>
            <p:ph type="sldNum" sz="quarter" idx="5"/>
          </p:nvPr>
        </p:nvSpPr>
        <p:spPr/>
        <p:txBody>
          <a:bodyPr/>
          <a:lstStyle/>
          <a:p>
            <a:fld id="{5E26274F-C79C-4252-B636-3B0CE2D60E3A}" type="slidenum">
              <a:rPr lang="en-US" smtClean="0"/>
              <a:t>10</a:t>
            </a:fld>
            <a:endParaRPr lang="en-US"/>
          </a:p>
        </p:txBody>
      </p:sp>
    </p:spTree>
    <p:extLst>
      <p:ext uri="{BB962C8B-B14F-4D97-AF65-F5344CB8AC3E}">
        <p14:creationId xmlns:p14="http://schemas.microsoft.com/office/powerpoint/2010/main" val="281336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96D7D-BFE5-246E-05CE-48DA6381B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DD85BF-3F33-BFC7-ECAA-DDCBB5B912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FFBF88-B21E-CA58-5C5E-CC8D6D661F13}"/>
              </a:ext>
            </a:extLst>
          </p:cNvPr>
          <p:cNvSpPr>
            <a:spLocks noGrp="1"/>
          </p:cNvSpPr>
          <p:nvPr>
            <p:ph type="body" idx="1"/>
          </p:nvPr>
        </p:nvSpPr>
        <p:spPr/>
        <p:txBody>
          <a:bodyPr/>
          <a:lstStyle/>
          <a:p>
            <a:r>
              <a:rPr lang="en-US" sz="1200">
                <a:latin typeface="+mn-lt"/>
              </a:rPr>
              <a:t>JAMIE</a:t>
            </a:r>
            <a:endParaRPr lang="en-US" sz="1200">
              <a:latin typeface="+mn-lt"/>
              <a:ea typeface="Calibri"/>
              <a:cs typeface="Calibri"/>
            </a:endParaRPr>
          </a:p>
          <a:p>
            <a:pPr marL="457200" lvl="1" indent="0" fontAlgn="ctr">
              <a:lnSpc>
                <a:spcPct val="150000"/>
              </a:lnSpc>
              <a:buFont typeface="Arial" panose="020B0604020202020204" pitchFamily="34" charset="0"/>
              <a:buNone/>
            </a:pPr>
            <a:r>
              <a:rPr lang="en-US" sz="1200">
                <a:latin typeface="+mn-lt"/>
              </a:rPr>
              <a:t>The Township’s role is mostly planning and permitting. </a:t>
            </a:r>
            <a:endParaRPr lang="en-US" sz="1200">
              <a:latin typeface="Calibri" panose="020F0502020204030204" pitchFamily="34" charset="0"/>
              <a:ea typeface="Calibri"/>
              <a:cs typeface="Calibri"/>
            </a:endParaRPr>
          </a:p>
          <a:p>
            <a:pPr marL="800100" lvl="1" indent="-342900" fontAlgn="ctr">
              <a:lnSpc>
                <a:spcPct val="150000"/>
              </a:lnSpc>
              <a:buFont typeface="Arial" panose="020B0604020202020204" pitchFamily="34" charset="0"/>
              <a:buChar char="•"/>
            </a:pPr>
            <a:endParaRPr lang="en-US" sz="1200">
              <a:latin typeface="Calibri" panose="020F0502020204030204" pitchFamily="34" charset="0"/>
              <a:ea typeface="Calibri"/>
              <a:cs typeface="Calibri"/>
            </a:endParaRPr>
          </a:p>
          <a:p>
            <a:pPr marL="800100" lvl="1" indent="-342900" fontAlgn="ctr">
              <a:lnSpc>
                <a:spcPct val="150000"/>
              </a:lnSpc>
              <a:buFont typeface="Arial" panose="020B0604020202020204" pitchFamily="34" charset="0"/>
              <a:buChar char="•"/>
            </a:pPr>
            <a:r>
              <a:rPr lang="en-US" sz="1200">
                <a:latin typeface="Calibri"/>
                <a:ea typeface="Calibri"/>
                <a:cs typeface="Calibri"/>
              </a:rPr>
              <a:t>Property owners, not the Township decide if they want (or need) to make changes to their properties</a:t>
            </a:r>
          </a:p>
          <a:p>
            <a:pPr marL="800100" lvl="1" indent="-342900" fontAlgn="ctr">
              <a:lnSpc>
                <a:spcPct val="150000"/>
              </a:lnSpc>
              <a:buFont typeface="Arial" panose="020B0604020202020204" pitchFamily="34" charset="0"/>
              <a:buChar char="•"/>
            </a:pPr>
            <a:r>
              <a:rPr lang="en-US" sz="1200">
                <a:latin typeface="Calibri"/>
                <a:ea typeface="Calibri"/>
                <a:cs typeface="Calibri"/>
              </a:rPr>
              <a:t>Twp develops a land use plan, enacts zoning and development ordinances that are consistent with the land use plan and regulate how properties may be developed </a:t>
            </a:r>
          </a:p>
          <a:p>
            <a:pPr marL="800100" lvl="1" indent="-342900" fontAlgn="ctr">
              <a:lnSpc>
                <a:spcPct val="150000"/>
              </a:lnSpc>
              <a:buFont typeface="Arial" panose="020B0604020202020204" pitchFamily="34" charset="0"/>
              <a:buChar char="•"/>
            </a:pPr>
            <a:r>
              <a:rPr lang="en-US" sz="1200">
                <a:latin typeface="Calibri"/>
                <a:ea typeface="Calibri"/>
                <a:cs typeface="Calibri"/>
              </a:rPr>
              <a:t>Twp updates zoning periodically to accommodate new land uses that have become desirable or needed by the community, because of the economy or changes in tastes or other factors – either by initiating ordinance amendments or responding to property owner applications for zoning changes</a:t>
            </a:r>
          </a:p>
        </p:txBody>
      </p:sp>
      <p:sp>
        <p:nvSpPr>
          <p:cNvPr id="4" name="Slide Number Placeholder 3">
            <a:extLst>
              <a:ext uri="{FF2B5EF4-FFF2-40B4-BE49-F238E27FC236}">
                <a16:creationId xmlns:a16="http://schemas.microsoft.com/office/drawing/2014/main" id="{1FB1FE2C-5942-C29F-9608-C64B2B016AAE}"/>
              </a:ext>
            </a:extLst>
          </p:cNvPr>
          <p:cNvSpPr>
            <a:spLocks noGrp="1"/>
          </p:cNvSpPr>
          <p:nvPr>
            <p:ph type="sldNum" sz="quarter" idx="5"/>
          </p:nvPr>
        </p:nvSpPr>
        <p:spPr/>
        <p:txBody>
          <a:bodyPr/>
          <a:lstStyle/>
          <a:p>
            <a:fld id="{5E26274F-C79C-4252-B636-3B0CE2D60E3A}" type="slidenum">
              <a:rPr lang="en-US" smtClean="0"/>
              <a:t>11</a:t>
            </a:fld>
            <a:endParaRPr lang="en-US"/>
          </a:p>
        </p:txBody>
      </p:sp>
    </p:spTree>
    <p:extLst>
      <p:ext uri="{BB962C8B-B14F-4D97-AF65-F5344CB8AC3E}">
        <p14:creationId xmlns:p14="http://schemas.microsoft.com/office/powerpoint/2010/main" val="1017729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4D649-0475-97EA-680F-93282303D9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D93C3-1B0A-00AF-2C12-AC6D4467B9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048E7D-A052-F0C9-D733-26CCE1F0424D}"/>
              </a:ext>
            </a:extLst>
          </p:cNvPr>
          <p:cNvSpPr>
            <a:spLocks noGrp="1"/>
          </p:cNvSpPr>
          <p:nvPr>
            <p:ph type="body" idx="1"/>
          </p:nvPr>
        </p:nvSpPr>
        <p:spPr/>
        <p:txBody>
          <a:bodyPr/>
          <a:lstStyle/>
          <a:p>
            <a:r>
              <a:rPr lang="en-US" sz="1200">
                <a:latin typeface="+mn-lt"/>
              </a:rPr>
              <a:t>JAMIE</a:t>
            </a:r>
          </a:p>
          <a:p>
            <a:endParaRPr lang="en-US" sz="1200">
              <a:latin typeface="+mn-lt"/>
              <a:ea typeface="Calibri"/>
              <a:cs typeface="Calibri"/>
            </a:endParaRPr>
          </a:p>
          <a:p>
            <a:pPr marL="800100" lvl="1" indent="-342900" fontAlgn="ctr">
              <a:lnSpc>
                <a:spcPct val="150000"/>
              </a:lnSpc>
              <a:buFont typeface="Arial" panose="020B0604020202020204" pitchFamily="34" charset="0"/>
              <a:buChar char="•"/>
            </a:pPr>
            <a:r>
              <a:rPr lang="en-US" sz="1200">
                <a:latin typeface="Calibri"/>
                <a:ea typeface="Calibri"/>
                <a:cs typeface="Calibri"/>
              </a:rPr>
              <a:t>preserve the neighborhoods you love by limiting (but not prohibiting) the amount of new development that can happen there</a:t>
            </a:r>
          </a:p>
          <a:p>
            <a:pPr marL="800100" lvl="1" indent="-342900" fontAlgn="ctr">
              <a:lnSpc>
                <a:spcPct val="150000"/>
              </a:lnSpc>
              <a:buFont typeface="Arial" panose="020B0604020202020204" pitchFamily="34" charset="0"/>
              <a:buChar char="•"/>
            </a:pPr>
            <a:r>
              <a:rPr lang="en-US" sz="1200">
                <a:latin typeface="Calibri"/>
                <a:ea typeface="Calibri"/>
                <a:cs typeface="Calibri"/>
              </a:rPr>
              <a:t>support and revitalize business corridors by allowing new uses to keep up with the times and recognizing where small increases in density may be needed to make redevelopment affordable for property owners – but still with limits</a:t>
            </a:r>
          </a:p>
          <a:p>
            <a:pPr marL="800100" lvl="1" indent="-342900" fontAlgn="ctr">
              <a:lnSpc>
                <a:spcPct val="150000"/>
              </a:lnSpc>
              <a:buFont typeface="Arial" panose="020B0604020202020204" pitchFamily="34" charset="0"/>
              <a:buChar char="•"/>
            </a:pPr>
            <a:r>
              <a:rPr lang="en-US" sz="1200">
                <a:latin typeface="Calibri"/>
                <a:ea typeface="Calibri"/>
                <a:cs typeface="Calibri"/>
              </a:rPr>
              <a:t>responsibly manage commercial property upgrades by considering requests from property owners for zoning updates, listening with an open mind and prioritizing the best long-term interests of the entire community (not just 50 people who show up at a meeting)</a:t>
            </a:r>
          </a:p>
        </p:txBody>
      </p:sp>
      <p:sp>
        <p:nvSpPr>
          <p:cNvPr id="4" name="Slide Number Placeholder 3">
            <a:extLst>
              <a:ext uri="{FF2B5EF4-FFF2-40B4-BE49-F238E27FC236}">
                <a16:creationId xmlns:a16="http://schemas.microsoft.com/office/drawing/2014/main" id="{A703DF28-4D32-9B53-1039-FB32DB768085}"/>
              </a:ext>
            </a:extLst>
          </p:cNvPr>
          <p:cNvSpPr>
            <a:spLocks noGrp="1"/>
          </p:cNvSpPr>
          <p:nvPr>
            <p:ph type="sldNum" sz="quarter" idx="5"/>
          </p:nvPr>
        </p:nvSpPr>
        <p:spPr/>
        <p:txBody>
          <a:bodyPr/>
          <a:lstStyle/>
          <a:p>
            <a:fld id="{5E26274F-C79C-4252-B636-3B0CE2D60E3A}" type="slidenum">
              <a:rPr lang="en-US" smtClean="0"/>
              <a:t>12</a:t>
            </a:fld>
            <a:endParaRPr lang="en-US"/>
          </a:p>
        </p:txBody>
      </p:sp>
    </p:spTree>
    <p:extLst>
      <p:ext uri="{BB962C8B-B14F-4D97-AF65-F5344CB8AC3E}">
        <p14:creationId xmlns:p14="http://schemas.microsoft.com/office/powerpoint/2010/main" val="50252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9EBD9-9CFC-CED2-4C8D-827A261402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5D8904-3547-7942-0934-6A837A033E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3ACCCE-6B72-8000-71BD-851E2674CAD8}"/>
              </a:ext>
            </a:extLst>
          </p:cNvPr>
          <p:cNvSpPr>
            <a:spLocks noGrp="1"/>
          </p:cNvSpPr>
          <p:nvPr>
            <p:ph type="body" idx="1"/>
          </p:nvPr>
        </p:nvSpPr>
        <p:spPr/>
        <p:txBody>
          <a:bodyPr/>
          <a:lstStyle/>
          <a:p>
            <a:r>
              <a:rPr lang="en-US" sz="1200">
                <a:latin typeface="+mn-lt"/>
              </a:rPr>
              <a:t>JAMIE</a:t>
            </a:r>
          </a:p>
          <a:p>
            <a:endParaRPr lang="en-US" sz="1200">
              <a:latin typeface="+mn-lt"/>
            </a:endParaRPr>
          </a:p>
          <a:p>
            <a:r>
              <a:rPr lang="en-US" sz="1200">
                <a:latin typeface="+mn-lt"/>
              </a:rPr>
              <a:t>Walk through process graphic. </a:t>
            </a:r>
          </a:p>
          <a:p>
            <a:endParaRPr lang="en-US" sz="1200">
              <a:latin typeface="+mn-lt"/>
            </a:endParaRPr>
          </a:p>
          <a:p>
            <a:r>
              <a:rPr lang="en-US" sz="1200">
                <a:latin typeface="+mn-lt"/>
              </a:rPr>
              <a:t>Transition to Chad. </a:t>
            </a:r>
          </a:p>
        </p:txBody>
      </p:sp>
      <p:sp>
        <p:nvSpPr>
          <p:cNvPr id="4" name="Slide Number Placeholder 3">
            <a:extLst>
              <a:ext uri="{FF2B5EF4-FFF2-40B4-BE49-F238E27FC236}">
                <a16:creationId xmlns:a16="http://schemas.microsoft.com/office/drawing/2014/main" id="{D8679730-F3D3-D7E7-EE23-1082F431841F}"/>
              </a:ext>
            </a:extLst>
          </p:cNvPr>
          <p:cNvSpPr>
            <a:spLocks noGrp="1"/>
          </p:cNvSpPr>
          <p:nvPr>
            <p:ph type="sldNum" sz="quarter" idx="5"/>
          </p:nvPr>
        </p:nvSpPr>
        <p:spPr/>
        <p:txBody>
          <a:bodyPr/>
          <a:lstStyle/>
          <a:p>
            <a:fld id="{5E26274F-C79C-4252-B636-3B0CE2D60E3A}" type="slidenum">
              <a:rPr lang="en-US" smtClean="0"/>
              <a:t>13</a:t>
            </a:fld>
            <a:endParaRPr lang="en-US"/>
          </a:p>
        </p:txBody>
      </p:sp>
    </p:spTree>
    <p:extLst>
      <p:ext uri="{BB962C8B-B14F-4D97-AF65-F5344CB8AC3E}">
        <p14:creationId xmlns:p14="http://schemas.microsoft.com/office/powerpoint/2010/main" val="3882405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07CA5-130B-801B-34FC-F1CE4AD8B0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4600CD-C8B0-D65B-B3A9-B3C34E58AF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3AA0C1-F387-0982-A449-E65458381BD5}"/>
              </a:ext>
            </a:extLst>
          </p:cNvPr>
          <p:cNvSpPr>
            <a:spLocks noGrp="1"/>
          </p:cNvSpPr>
          <p:nvPr>
            <p:ph type="body" idx="1"/>
          </p:nvPr>
        </p:nvSpPr>
        <p:spPr/>
        <p:txBody>
          <a:bodyPr/>
          <a:lstStyle/>
          <a:p>
            <a:pPr marL="462183" lvl="1" fontAlgn="ctr">
              <a:lnSpc>
                <a:spcPct val="150000"/>
              </a:lnSpc>
            </a:pPr>
            <a:endParaRPr lang="en-US" sz="1200">
              <a:latin typeface="Calibri"/>
              <a:ea typeface="Calibri"/>
              <a:cs typeface="Calibri"/>
            </a:endParaRPr>
          </a:p>
          <a:p>
            <a:pPr fontAlgn="ctr">
              <a:lnSpc>
                <a:spcPct val="150000"/>
              </a:lnSpc>
            </a:pPr>
            <a:r>
              <a:rPr lang="en-US" sz="1200" baseline="0">
                <a:latin typeface="Calibri"/>
                <a:ea typeface="Calibri"/>
                <a:cs typeface="Calibri"/>
              </a:rPr>
              <a:t>Study/Improve Township Roads/Intersections</a:t>
            </a:r>
          </a:p>
          <a:p>
            <a:pPr marL="346638" indent="-346638" fontAlgn="ctr">
              <a:lnSpc>
                <a:spcPct val="150000"/>
              </a:lnSpc>
              <a:buFont typeface="Arial" panose="020B0604020202020204" pitchFamily="34" charset="0"/>
              <a:buChar char="•"/>
            </a:pPr>
            <a:r>
              <a:rPr lang="en-US" sz="1200" baseline="0">
                <a:latin typeface="Calibri"/>
                <a:ea typeface="Calibri"/>
                <a:cs typeface="Calibri"/>
              </a:rPr>
              <a:t>Improvements for traffic control, maintenance and safety (lower volumes/less major capacity needs).  Although improvements may not require PennDOT or County approvals, must still follow best practices and state regulations for public roads.</a:t>
            </a:r>
          </a:p>
          <a:p>
            <a:pPr marL="346638" indent="-346638" fontAlgn="ctr">
              <a:lnSpc>
                <a:spcPct val="150000"/>
              </a:lnSpc>
              <a:buFont typeface="Arial" panose="020B0604020202020204" pitchFamily="34" charset="0"/>
              <a:buChar char="•"/>
            </a:pPr>
            <a:endParaRPr lang="en-US" sz="1200" baseline="0">
              <a:latin typeface="Calibri"/>
              <a:ea typeface="Calibri"/>
              <a:cs typeface="Calibri"/>
            </a:endParaRPr>
          </a:p>
          <a:p>
            <a:pPr fontAlgn="ctr">
              <a:lnSpc>
                <a:spcPct val="150000"/>
              </a:lnSpc>
            </a:pPr>
            <a:r>
              <a:rPr lang="en-US" sz="1200" baseline="0">
                <a:latin typeface="Calibri"/>
                <a:ea typeface="Calibri"/>
                <a:cs typeface="Calibri"/>
              </a:rPr>
              <a:t>Partner with PennDOT and Montgomery County</a:t>
            </a:r>
          </a:p>
          <a:p>
            <a:pPr marL="346638" indent="-346638" fontAlgn="ctr">
              <a:lnSpc>
                <a:spcPct val="150000"/>
              </a:lnSpc>
              <a:buFont typeface="Arial" panose="020B0604020202020204" pitchFamily="34" charset="0"/>
              <a:buChar char="•"/>
            </a:pPr>
            <a:r>
              <a:rPr lang="en-US" sz="1200" baseline="0">
                <a:latin typeface="Calibri"/>
                <a:ea typeface="Calibri"/>
                <a:cs typeface="Calibri"/>
              </a:rPr>
              <a:t>Most congestion issues occur along major corridors owned by the State or County, including township owned roads that intersect these corridors.</a:t>
            </a:r>
          </a:p>
          <a:p>
            <a:pPr marL="346638" indent="-346638" fontAlgn="ctr">
              <a:lnSpc>
                <a:spcPct val="150000"/>
              </a:lnSpc>
              <a:buFont typeface="Arial" panose="020B0604020202020204" pitchFamily="34" charset="0"/>
              <a:buChar char="•"/>
            </a:pPr>
            <a:r>
              <a:rPr lang="en-US" sz="1200" baseline="0">
                <a:latin typeface="Calibri"/>
                <a:ea typeface="Calibri"/>
                <a:cs typeface="Calibri"/>
              </a:rPr>
              <a:t>PennDOT looks for municipalities to be the “lead” on intersection upgrades and smaller corridor projects by completing planning/studies, preliminary engineering/final design, r/w acquisition and utility corridor and pursue state funded transportation grant programs for construction.</a:t>
            </a:r>
          </a:p>
          <a:p>
            <a:pPr marL="346638" indent="-346638" fontAlgn="ctr">
              <a:lnSpc>
                <a:spcPct val="150000"/>
              </a:lnSpc>
              <a:buFont typeface="Arial" panose="020B0604020202020204" pitchFamily="34" charset="0"/>
              <a:buChar char="•"/>
            </a:pPr>
            <a:r>
              <a:rPr lang="en-US" sz="1200" baseline="0">
                <a:latin typeface="Calibri"/>
                <a:ea typeface="Calibri"/>
                <a:cs typeface="Calibri"/>
              </a:rPr>
              <a:t>Montgomery County takes a similar approach for intersection projects, however the County may take the lead or partner on larger corridor projects dependent on priorities and available funding (explain Ridge Pike corridor projects in the County) </a:t>
            </a:r>
          </a:p>
          <a:p>
            <a:pPr fontAlgn="ctr">
              <a:lnSpc>
                <a:spcPct val="150000"/>
              </a:lnSpc>
            </a:pPr>
            <a:endParaRPr lang="en-US" sz="1200" baseline="0">
              <a:latin typeface="Calibri"/>
              <a:ea typeface="Calibri"/>
              <a:cs typeface="Calibri"/>
            </a:endParaRPr>
          </a:p>
          <a:p>
            <a:pPr fontAlgn="ctr">
              <a:lnSpc>
                <a:spcPct val="150000"/>
              </a:lnSpc>
            </a:pPr>
            <a:r>
              <a:rPr lang="en-US" sz="1200" baseline="0">
                <a:latin typeface="Calibri"/>
                <a:ea typeface="Calibri"/>
                <a:cs typeface="Calibri"/>
              </a:rPr>
              <a:t>Traffic signal upgrades and smart signal systems</a:t>
            </a:r>
          </a:p>
          <a:p>
            <a:pPr marL="346638" indent="-346638" fontAlgn="ctr">
              <a:lnSpc>
                <a:spcPct val="150000"/>
              </a:lnSpc>
              <a:buFont typeface="Arial" panose="020B0604020202020204" pitchFamily="34" charset="0"/>
              <a:buChar char="•"/>
            </a:pPr>
            <a:r>
              <a:rPr lang="en-US" sz="1200" baseline="0">
                <a:latin typeface="Calibri"/>
                <a:ea typeface="Calibri"/>
                <a:cs typeface="Calibri"/>
              </a:rPr>
              <a:t>Signal Upgrades – detection systems at intersections for efficiency and safety</a:t>
            </a:r>
          </a:p>
          <a:p>
            <a:pPr marL="346638" indent="-346638" fontAlgn="ctr">
              <a:lnSpc>
                <a:spcPct val="150000"/>
              </a:lnSpc>
              <a:buFont typeface="Arial" panose="020B0604020202020204" pitchFamily="34" charset="0"/>
              <a:buChar char="•"/>
            </a:pPr>
            <a:r>
              <a:rPr lang="en-US" sz="1200" baseline="0">
                <a:latin typeface="Calibri"/>
                <a:ea typeface="Calibri"/>
                <a:cs typeface="Calibri"/>
              </a:rPr>
              <a:t>Signal Systems – nearly all traffic signals in the township are currently part of an interconnected system (309, 202, Norristown Road/Sumneytown Pike, Spring House)</a:t>
            </a:r>
          </a:p>
          <a:p>
            <a:pPr marL="346638" indent="-346638" fontAlgn="ctr">
              <a:lnSpc>
                <a:spcPct val="150000"/>
              </a:lnSpc>
              <a:buFont typeface="Arial" panose="020B0604020202020204" pitchFamily="34" charset="0"/>
              <a:buChar char="•"/>
            </a:pPr>
            <a:r>
              <a:rPr lang="en-US" sz="1200" baseline="0">
                <a:latin typeface="Calibri"/>
                <a:ea typeface="Calibri"/>
                <a:cs typeface="Calibri"/>
              </a:rPr>
              <a:t>System Upgrades- Adaptive – currently used for Spring House intersection</a:t>
            </a:r>
          </a:p>
          <a:p>
            <a:pPr marL="346638" indent="-346638" fontAlgn="ctr">
              <a:lnSpc>
                <a:spcPct val="150000"/>
              </a:lnSpc>
              <a:buFont typeface="Arial" panose="020B0604020202020204" pitchFamily="34" charset="0"/>
              <a:buChar char="•"/>
            </a:pPr>
            <a:r>
              <a:rPr lang="en-US" sz="1200" baseline="0">
                <a:latin typeface="Calibri"/>
                <a:ea typeface="Calibri"/>
                <a:cs typeface="Calibri"/>
              </a:rPr>
              <a:t>How smart traffic signals work – coordinated with communication between intersections for timing and phasing to improve traffic flows along the corridor while providing opportunities for the site streets to cross and enter to corridor</a:t>
            </a:r>
          </a:p>
          <a:p>
            <a:pPr marL="346638" indent="-346638" fontAlgn="ctr">
              <a:lnSpc>
                <a:spcPct val="150000"/>
              </a:lnSpc>
              <a:buFont typeface="Arial" panose="020B0604020202020204" pitchFamily="34" charset="0"/>
              <a:buChar char="•"/>
            </a:pPr>
            <a:r>
              <a:rPr lang="en-US" sz="1200" baseline="0">
                <a:latin typeface="Calibri"/>
                <a:ea typeface="Calibri"/>
                <a:cs typeface="Calibri"/>
              </a:rPr>
              <a:t>Newer adaptive systems monitor traffic volumes/conditions and “adapt” the timings to optimize traffic flows</a:t>
            </a:r>
          </a:p>
          <a:p>
            <a:pPr marL="346638" indent="-346638" fontAlgn="ctr">
              <a:lnSpc>
                <a:spcPct val="150000"/>
              </a:lnSpc>
              <a:buFont typeface="Arial" panose="020B0604020202020204" pitchFamily="34" charset="0"/>
              <a:buChar char="•"/>
            </a:pPr>
            <a:r>
              <a:rPr lang="en-US" sz="1200" baseline="0">
                <a:latin typeface="Calibri"/>
                <a:ea typeface="Calibri"/>
                <a:cs typeface="Calibri"/>
              </a:rPr>
              <a:t>Emergency pre-emption is standard technology for emergency responders and is continually inspected for replacement, as needed</a:t>
            </a:r>
          </a:p>
          <a:p>
            <a:pPr marL="346638" indent="-346638" fontAlgn="ctr">
              <a:lnSpc>
                <a:spcPct val="150000"/>
              </a:lnSpc>
              <a:buFont typeface="Arial" panose="020B0604020202020204" pitchFamily="34" charset="0"/>
              <a:buChar char="•"/>
            </a:pPr>
            <a:endParaRPr lang="en-US" sz="1200" baseline="0">
              <a:latin typeface="Calibri" panose="020F0502020204030204" pitchFamily="34" charset="0"/>
              <a:ea typeface="Calibri"/>
              <a:cs typeface="Calibri"/>
            </a:endParaRPr>
          </a:p>
          <a:p>
            <a:pPr lvl="1"/>
            <a:r>
              <a:rPr lang="en-US" sz="1200" baseline="0">
                <a:ea typeface="Calibri"/>
                <a:cs typeface="Calibri"/>
              </a:rPr>
              <a:t>Recent/Current/Planned Projects</a:t>
            </a:r>
          </a:p>
          <a:p>
            <a:pPr marL="635502" lvl="1" indent="-173319" defTabSz="924367">
              <a:buFont typeface="Arial" panose="020B0604020202020204" pitchFamily="34" charset="0"/>
              <a:buChar char="•"/>
            </a:pPr>
            <a:r>
              <a:rPr lang="en-US" sz="1200" baseline="0">
                <a:solidFill>
                  <a:schemeClr val="bg1"/>
                </a:solidFill>
                <a:latin typeface="Calibri" panose="020F0502020204030204" pitchFamily="34" charset="0"/>
              </a:rPr>
              <a:t>Trewellyn/Penllyn Pike</a:t>
            </a:r>
          </a:p>
          <a:p>
            <a:pPr marL="635502" lvl="1" indent="-173319" defTabSz="924367">
              <a:buFont typeface="Arial" panose="020B0604020202020204" pitchFamily="34" charset="0"/>
              <a:buChar char="•"/>
            </a:pPr>
            <a:r>
              <a:rPr lang="en-US" sz="1200" baseline="0">
                <a:solidFill>
                  <a:schemeClr val="bg1"/>
                </a:solidFill>
                <a:latin typeface="Calibri" panose="020F0502020204030204" pitchFamily="34" charset="0"/>
              </a:rPr>
              <a:t>Welsh Road – Evans and Darden/SC</a:t>
            </a:r>
          </a:p>
          <a:p>
            <a:pPr marL="635502" lvl="1" indent="-173319" defTabSz="924367">
              <a:buFont typeface="Arial" panose="020B0604020202020204" pitchFamily="34" charset="0"/>
              <a:buChar char="•"/>
            </a:pPr>
            <a:r>
              <a:rPr lang="en-US" sz="1200" baseline="0">
                <a:solidFill>
                  <a:schemeClr val="bg1"/>
                </a:solidFill>
                <a:latin typeface="Calibri" panose="020F0502020204030204" pitchFamily="34" charset="0"/>
              </a:rPr>
              <a:t>Norristown/Tennis</a:t>
            </a:r>
          </a:p>
          <a:p>
            <a:pPr marL="635502" lvl="1" indent="-173319" defTabSz="924367">
              <a:buFont typeface="Arial" panose="020B0604020202020204" pitchFamily="34" charset="0"/>
              <a:buChar char="•"/>
            </a:pPr>
            <a:r>
              <a:rPr lang="en-US" sz="1200" baseline="0">
                <a:solidFill>
                  <a:schemeClr val="bg1"/>
                </a:solidFill>
                <a:latin typeface="Calibri" panose="020F0502020204030204" pitchFamily="34" charset="0"/>
              </a:rPr>
              <a:t>Spring House Adaptive System</a:t>
            </a:r>
          </a:p>
          <a:p>
            <a:pPr marL="635502" lvl="1" indent="-173319" defTabSz="924367">
              <a:buFont typeface="Arial" panose="020B0604020202020204" pitchFamily="34" charset="0"/>
              <a:buChar char="•"/>
            </a:pPr>
            <a:r>
              <a:rPr lang="en-US" sz="1200" baseline="0">
                <a:solidFill>
                  <a:schemeClr val="bg1"/>
                </a:solidFill>
                <a:latin typeface="Calibri" panose="020F0502020204030204" pitchFamily="34" charset="0"/>
              </a:rPr>
              <a:t>Bethlehem/Tennis – currently pursuing grants</a:t>
            </a:r>
          </a:p>
          <a:p>
            <a:endParaRPr lang="en-US" sz="1200" baseline="0">
              <a:ea typeface="Calibri"/>
              <a:cs typeface="Calibri"/>
            </a:endParaRPr>
          </a:p>
          <a:p>
            <a:r>
              <a:rPr lang="en-US" sz="1200" baseline="0">
                <a:ea typeface="Calibri"/>
                <a:cs typeface="Calibri"/>
              </a:rPr>
              <a:t>Sidewalks &amp; Trail Plan</a:t>
            </a:r>
          </a:p>
          <a:p>
            <a:pPr marL="635502" lvl="1" indent="-173319">
              <a:buFont typeface="Arial" panose="020B0604020202020204" pitchFamily="34" charset="0"/>
              <a:buChar char="•"/>
            </a:pPr>
            <a:r>
              <a:rPr lang="en-US" sz="1200" baseline="0">
                <a:ea typeface="Calibri"/>
                <a:cs typeface="Calibri"/>
              </a:rPr>
              <a:t>Strategic plan completed in 2025 that identified priority corridors for sidewalks/trails development and new trail crossing locations.</a:t>
            </a:r>
          </a:p>
          <a:p>
            <a:pPr marL="635502" lvl="1" indent="-173319">
              <a:buFont typeface="Arial" panose="020B0604020202020204" pitchFamily="34" charset="0"/>
              <a:buChar char="•"/>
            </a:pPr>
            <a:r>
              <a:rPr lang="en-US" sz="1200" baseline="0">
                <a:ea typeface="Calibri"/>
                <a:cs typeface="Calibri"/>
              </a:rPr>
              <a:t>Will be used as a guide for implementation through land development projects.</a:t>
            </a:r>
          </a:p>
          <a:p>
            <a:pPr marL="635502" lvl="1" indent="-173319">
              <a:buFont typeface="Arial" panose="020B0604020202020204" pitchFamily="34" charset="0"/>
              <a:buChar char="•"/>
            </a:pPr>
            <a:r>
              <a:rPr lang="en-US" sz="1200" baseline="0">
                <a:ea typeface="Calibri"/>
                <a:cs typeface="Calibri"/>
              </a:rPr>
              <a:t>Township lead projects will require further and more detailed planning and feasibility evaluation for implementation.</a:t>
            </a:r>
          </a:p>
        </p:txBody>
      </p:sp>
      <p:sp>
        <p:nvSpPr>
          <p:cNvPr id="4" name="Slide Number Placeholder 3">
            <a:extLst>
              <a:ext uri="{FF2B5EF4-FFF2-40B4-BE49-F238E27FC236}">
                <a16:creationId xmlns:a16="http://schemas.microsoft.com/office/drawing/2014/main" id="{ED11D304-9AD1-423F-AA70-0438091D928E}"/>
              </a:ext>
            </a:extLst>
          </p:cNvPr>
          <p:cNvSpPr>
            <a:spLocks noGrp="1"/>
          </p:cNvSpPr>
          <p:nvPr>
            <p:ph type="sldNum" sz="quarter" idx="5"/>
          </p:nvPr>
        </p:nvSpPr>
        <p:spPr/>
        <p:txBody>
          <a:bodyPr/>
          <a:lstStyle/>
          <a:p>
            <a:fld id="{5E26274F-C79C-4252-B636-3B0CE2D60E3A}" type="slidenum">
              <a:rPr lang="en-US" smtClean="0"/>
              <a:t>14</a:t>
            </a:fld>
            <a:endParaRPr lang="en-US"/>
          </a:p>
        </p:txBody>
      </p:sp>
    </p:spTree>
    <p:extLst>
      <p:ext uri="{BB962C8B-B14F-4D97-AF65-F5344CB8AC3E}">
        <p14:creationId xmlns:p14="http://schemas.microsoft.com/office/powerpoint/2010/main" val="1933576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F49BF-65CE-37A6-BB7C-71D838DFE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EB79B-0CA6-DE3D-4E07-7EE7929603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107574-0492-3C13-0293-F9A15409D6BB}"/>
              </a:ext>
            </a:extLst>
          </p:cNvPr>
          <p:cNvSpPr>
            <a:spLocks noGrp="1"/>
          </p:cNvSpPr>
          <p:nvPr>
            <p:ph type="body" idx="1"/>
          </p:nvPr>
        </p:nvSpPr>
        <p:spPr/>
        <p:txBody>
          <a:bodyPr/>
          <a:lstStyle/>
          <a:p>
            <a:pPr marL="462183" lvl="1" fontAlgn="ctr">
              <a:lnSpc>
                <a:spcPct val="150000"/>
              </a:lnSpc>
            </a:pPr>
            <a:r>
              <a:rPr lang="en-US" sz="1200" baseline="0">
                <a:ea typeface="Calibri"/>
                <a:cs typeface="Calibri"/>
              </a:rPr>
              <a:t>Road Ownership</a:t>
            </a:r>
          </a:p>
          <a:p>
            <a:pPr marL="808821" lvl="1" indent="-346638" fontAlgn="ctr">
              <a:lnSpc>
                <a:spcPct val="150000"/>
              </a:lnSpc>
              <a:buFont typeface="Arial" panose="020B0604020202020204" pitchFamily="34" charset="0"/>
              <a:buChar char="•"/>
            </a:pPr>
            <a:r>
              <a:rPr lang="en-US" sz="1200" baseline="0">
                <a:ea typeface="Calibri"/>
                <a:cs typeface="Calibri"/>
              </a:rPr>
              <a:t>We work to the best of our ability to make suggestions about what we can do but don’t have ultimate decision authority.  PennDOT and County must ultimately approve the scope of improvements and issue permits.</a:t>
            </a:r>
          </a:p>
          <a:p>
            <a:pPr marL="808821" lvl="1" indent="-346638" fontAlgn="ctr">
              <a:lnSpc>
                <a:spcPct val="150000"/>
              </a:lnSpc>
              <a:buFont typeface="Arial" panose="020B0604020202020204" pitchFamily="34" charset="0"/>
              <a:buChar char="•"/>
            </a:pPr>
            <a:r>
              <a:rPr lang="en-US" sz="1200" baseline="0">
                <a:ea typeface="Calibri"/>
                <a:cs typeface="Calibri"/>
              </a:rPr>
              <a:t>But it is not impossible.  LGT widened SH intersection even though roads are owned by PennDOT and MontCo – but it took a long time (8 years) from receiving the first grant to help fund the project.</a:t>
            </a:r>
          </a:p>
          <a:p>
            <a:pPr marL="462183" lvl="1" fontAlgn="ctr">
              <a:lnSpc>
                <a:spcPct val="150000"/>
              </a:lnSpc>
            </a:pPr>
            <a:endParaRPr lang="en-US" sz="1200" baseline="0">
              <a:ea typeface="Calibri"/>
              <a:cs typeface="Calibri"/>
            </a:endParaRPr>
          </a:p>
          <a:p>
            <a:pPr marL="462183" lvl="1" fontAlgn="ctr">
              <a:lnSpc>
                <a:spcPct val="150000"/>
              </a:lnSpc>
            </a:pPr>
            <a:r>
              <a:rPr lang="en-US" sz="1200" baseline="0">
                <a:ea typeface="Calibri"/>
                <a:cs typeface="Calibri"/>
              </a:rPr>
              <a:t>Physical barriers/Available R/W</a:t>
            </a:r>
          </a:p>
          <a:p>
            <a:pPr marL="808821" lvl="1" indent="-346638" fontAlgn="ctr">
              <a:lnSpc>
                <a:spcPct val="150000"/>
              </a:lnSpc>
              <a:buFont typeface="Arial" panose="020B0604020202020204" pitchFamily="34" charset="0"/>
              <a:buChar char="•"/>
            </a:pPr>
            <a:r>
              <a:rPr lang="en-US" sz="1200" baseline="0">
                <a:ea typeface="Calibri"/>
                <a:cs typeface="Calibri"/>
              </a:rPr>
              <a:t>Example: Sumneytown variable right of way – need to work with a lot of stakeholders, would need to gain right of way to accommodate growth – would be county, local, individual efforts.  </a:t>
            </a:r>
          </a:p>
          <a:p>
            <a:pPr marL="1271005" lvl="2" indent="-346638" defTabSz="924367" fontAlgn="ctr">
              <a:lnSpc>
                <a:spcPct val="150000"/>
              </a:lnSpc>
              <a:buFont typeface="Arial" panose="020B0604020202020204" pitchFamily="34" charset="0"/>
              <a:buChar char="•"/>
            </a:pPr>
            <a:r>
              <a:rPr lang="en-US" sz="1200" baseline="0">
                <a:ea typeface="Calibri"/>
                <a:cs typeface="Calibri"/>
              </a:rPr>
              <a:t>Foulkeways, GMU, Beacon would be key owners of large properties in discussion – focus on one side </a:t>
            </a:r>
          </a:p>
          <a:p>
            <a:pPr marL="808821" lvl="1" indent="-346638" fontAlgn="ctr">
              <a:lnSpc>
                <a:spcPct val="150000"/>
              </a:lnSpc>
              <a:buFont typeface="Arial" panose="020B0604020202020204" pitchFamily="34" charset="0"/>
              <a:buChar char="•"/>
            </a:pPr>
            <a:r>
              <a:rPr lang="en-US" sz="1200" baseline="0">
                <a:ea typeface="Calibri"/>
                <a:cs typeface="Calibri"/>
              </a:rPr>
              <a:t>Structures/buildings located close to the roadway may impact feasibility or requiring more improvements on one side of the road comparted to the other side</a:t>
            </a:r>
          </a:p>
          <a:p>
            <a:endParaRPr lang="en-US" sz="1200" baseline="0">
              <a:ea typeface="Calibri"/>
              <a:cs typeface="Calibri"/>
            </a:endParaRPr>
          </a:p>
          <a:p>
            <a:r>
              <a:rPr lang="en-US" sz="1200" baseline="0">
                <a:ea typeface="Calibri"/>
                <a:cs typeface="Calibri"/>
              </a:rPr>
              <a:t>           Cost/Funding</a:t>
            </a:r>
          </a:p>
          <a:p>
            <a:pPr marL="635502" lvl="1" indent="-173319">
              <a:buFont typeface="Arial" panose="020B0604020202020204" pitchFamily="34" charset="0"/>
              <a:buChar char="•"/>
            </a:pPr>
            <a:r>
              <a:rPr lang="en-US" sz="1200" baseline="0">
                <a:ea typeface="Calibri"/>
                <a:cs typeface="Calibri"/>
              </a:rPr>
              <a:t>Grants strategy and pursuits take time – can sometimes take 2-3 years or more to get awards</a:t>
            </a:r>
          </a:p>
          <a:p>
            <a:pPr marL="635502" lvl="1" indent="-173319">
              <a:buFont typeface="Arial" panose="020B0604020202020204" pitchFamily="34" charset="0"/>
              <a:buChar char="•"/>
            </a:pPr>
            <a:r>
              <a:rPr lang="en-US" sz="1200" baseline="0">
                <a:ea typeface="Calibri"/>
                <a:cs typeface="Calibri"/>
              </a:rPr>
              <a:t>Examples of project costs:</a:t>
            </a:r>
          </a:p>
          <a:p>
            <a:pPr marL="1097686" lvl="2" indent="-173319">
              <a:buFont typeface="Arial" panose="020B0604020202020204" pitchFamily="34" charset="0"/>
              <a:buChar char="•"/>
            </a:pPr>
            <a:r>
              <a:rPr lang="en-US" sz="1200" baseline="0">
                <a:ea typeface="Calibri"/>
                <a:cs typeface="Calibri"/>
              </a:rPr>
              <a:t>Spring House  = #3M</a:t>
            </a:r>
          </a:p>
          <a:p>
            <a:pPr marL="1097686" lvl="2" indent="-173319">
              <a:buFont typeface="Arial" panose="020B0604020202020204" pitchFamily="34" charset="0"/>
              <a:buChar char="•"/>
            </a:pPr>
            <a:r>
              <a:rPr lang="en-US" sz="1200" baseline="0">
                <a:ea typeface="Calibri"/>
                <a:cs typeface="Calibri"/>
              </a:rPr>
              <a:t>Sumneytown Pike = $8-10M (ballpark planning estimate)</a:t>
            </a:r>
          </a:p>
          <a:p>
            <a:pPr marL="1097686" lvl="2" indent="-173319">
              <a:buFont typeface="Arial" panose="020B0604020202020204" pitchFamily="34" charset="0"/>
              <a:buChar char="•"/>
            </a:pPr>
            <a:r>
              <a:rPr lang="en-US" sz="1200" baseline="0">
                <a:ea typeface="Calibri"/>
                <a:cs typeface="Calibri"/>
              </a:rPr>
              <a:t>Signals Aren’t Inexpensive: Penllyn/Trewellyn $500k+, Welsh Road $400k+</a:t>
            </a:r>
          </a:p>
          <a:p>
            <a:pPr marL="1097686" lvl="2" indent="-173319">
              <a:buFont typeface="Arial" panose="020B0604020202020204" pitchFamily="34" charset="0"/>
              <a:buChar char="•"/>
            </a:pPr>
            <a:r>
              <a:rPr lang="en-US" sz="1200" baseline="0">
                <a:ea typeface="Calibri"/>
                <a:cs typeface="Calibri"/>
              </a:rPr>
              <a:t>Bridges Costs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a:ea typeface="Calibri"/>
                <a:cs typeface="Calibri"/>
              </a:rPr>
              <a:t>  Local matches are required – grants are not typically “free money”</a:t>
            </a:r>
          </a:p>
          <a:p>
            <a:endParaRPr lang="en-US" sz="1200" baseline="0">
              <a:ea typeface="Calibri"/>
              <a:cs typeface="Calibri"/>
            </a:endParaRPr>
          </a:p>
          <a:p>
            <a:pPr defTabSz="924367"/>
            <a:r>
              <a:rPr lang="en-US" sz="1200" baseline="0">
                <a:ea typeface="Calibri"/>
                <a:cs typeface="Calibri"/>
              </a:rPr>
              <a:t>            Agency Approvals and Permits</a:t>
            </a:r>
          </a:p>
          <a:p>
            <a:pPr marL="635502" lvl="1" indent="-173319" defTabSz="924367">
              <a:buFont typeface="Arial" panose="020B0604020202020204" pitchFamily="34" charset="0"/>
              <a:buChar char="•"/>
            </a:pPr>
            <a:r>
              <a:rPr lang="en-US" sz="1200" baseline="0">
                <a:ea typeface="Calibri"/>
                <a:cs typeface="Calibri"/>
              </a:rPr>
              <a:t>PennDOT and County review and approval process</a:t>
            </a:r>
          </a:p>
          <a:p>
            <a:pPr marL="635502" lvl="1" indent="-173319" defTabSz="924367">
              <a:buFont typeface="Arial" panose="020B0604020202020204" pitchFamily="34" charset="0"/>
              <a:buChar char="•"/>
            </a:pPr>
            <a:r>
              <a:rPr lang="en-US" sz="1200" baseline="0">
                <a:ea typeface="Calibri"/>
                <a:cs typeface="Calibri"/>
              </a:rPr>
              <a:t>Environmental Permitting adds time and cost items such as stream crossings, wetland, stormwater design, endangered species, historic resources</a:t>
            </a:r>
          </a:p>
          <a:p>
            <a:pPr marL="635502" lvl="1" indent="-173319" defTabSz="924367">
              <a:buFont typeface="Arial" panose="020B0604020202020204" pitchFamily="34" charset="0"/>
              <a:buChar char="•"/>
            </a:pPr>
            <a:r>
              <a:rPr lang="en-US" sz="1200" baseline="0">
                <a:ea typeface="Calibri"/>
                <a:cs typeface="Calibri"/>
              </a:rPr>
              <a:t>Utility relocation (Peco, Verizon) takes time and schedule is beyond township’s control</a:t>
            </a:r>
          </a:p>
          <a:p>
            <a:pPr marL="635502" lvl="1" indent="-173319" defTabSz="924367">
              <a:buFont typeface="Arial" panose="020B0604020202020204" pitchFamily="34" charset="0"/>
              <a:buChar char="•"/>
            </a:pPr>
            <a:endParaRPr lang="en-US" sz="1200" baseline="0">
              <a:ea typeface="Calibri"/>
              <a:cs typeface="Calibri"/>
            </a:endParaRPr>
          </a:p>
          <a:p>
            <a:endParaRPr lang="en-US" sz="1200">
              <a:ea typeface="Calibri"/>
              <a:cs typeface="Calibri"/>
            </a:endParaRPr>
          </a:p>
        </p:txBody>
      </p:sp>
      <p:sp>
        <p:nvSpPr>
          <p:cNvPr id="4" name="Slide Number Placeholder 3">
            <a:extLst>
              <a:ext uri="{FF2B5EF4-FFF2-40B4-BE49-F238E27FC236}">
                <a16:creationId xmlns:a16="http://schemas.microsoft.com/office/drawing/2014/main" id="{0B3542F9-75B3-1560-3DD0-57BC0EAE7853}"/>
              </a:ext>
            </a:extLst>
          </p:cNvPr>
          <p:cNvSpPr>
            <a:spLocks noGrp="1"/>
          </p:cNvSpPr>
          <p:nvPr>
            <p:ph type="sldNum" sz="quarter" idx="5"/>
          </p:nvPr>
        </p:nvSpPr>
        <p:spPr/>
        <p:txBody>
          <a:bodyPr/>
          <a:lstStyle/>
          <a:p>
            <a:fld id="{5E26274F-C79C-4252-B636-3B0CE2D60E3A}" type="slidenum">
              <a:rPr lang="en-US" smtClean="0"/>
              <a:t>15</a:t>
            </a:fld>
            <a:endParaRPr lang="en-US"/>
          </a:p>
        </p:txBody>
      </p:sp>
    </p:spTree>
    <p:extLst>
      <p:ext uri="{BB962C8B-B14F-4D97-AF65-F5344CB8AC3E}">
        <p14:creationId xmlns:p14="http://schemas.microsoft.com/office/powerpoint/2010/main" val="1344946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C14EC-6C93-7C91-9828-A703946CF5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D43691-92FB-F88A-211B-3845E258A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48B62D-53D4-A06A-E98B-B4A2F86359A2}"/>
              </a:ext>
            </a:extLst>
          </p:cNvPr>
          <p:cNvSpPr>
            <a:spLocks noGrp="1"/>
          </p:cNvSpPr>
          <p:nvPr>
            <p:ph type="body" idx="1"/>
          </p:nvPr>
        </p:nvSpPr>
        <p:spPr/>
        <p:txBody>
          <a:bodyPr/>
          <a:lstStyle/>
          <a:p>
            <a:pPr defTabSz="924367"/>
            <a:r>
              <a:rPr lang="en-US" sz="1200" baseline="0"/>
              <a:t>The map was developed for the meeting tonight to help facilitate discussion on congestion or other traffic concerns for intersections or roadway corridors and provide an opportunity for the public to provide suggestions for potential solutions to be considered in the future.</a:t>
            </a:r>
          </a:p>
          <a:p>
            <a:pPr lvl="0"/>
            <a:endParaRPr lang="en-US" sz="1200" baseline="0"/>
          </a:p>
          <a:p>
            <a:pPr lvl="0"/>
            <a:r>
              <a:rPr lang="en-US" sz="1200" baseline="0"/>
              <a:t>Road Ownership – the map reflects the roads owned and maintained by PennDOT, Montgomery County, Lower Gwynedd and private HOA.</a:t>
            </a:r>
          </a:p>
          <a:p>
            <a:r>
              <a:rPr lang="en-US" sz="1200" baseline="0"/>
              <a:t> </a:t>
            </a:r>
          </a:p>
          <a:p>
            <a:pPr lvl="0"/>
            <a:r>
              <a:rPr lang="en-US" sz="1200" baseline="0"/>
              <a:t>The map shows that the major corridors in the Township are owned and maintained by:  </a:t>
            </a:r>
          </a:p>
          <a:p>
            <a:pPr lvl="1"/>
            <a:r>
              <a:rPr lang="en-US" sz="1200" baseline="0"/>
              <a:t>PennDOT:  US 202, PA 309, Welsh Road (PA 63), Norristown Road, Bethlehem Pike, Tennis Avenue, Plymouth Road, Evans Road, Pen-Ambler Road, Gypsy Hill Road</a:t>
            </a:r>
          </a:p>
          <a:p>
            <a:pPr lvl="1"/>
            <a:r>
              <a:rPr lang="en-US" sz="1200" baseline="0"/>
              <a:t>Montgomery:  Sumneytown Pike, Penllyn Pike, Plymouth Road</a:t>
            </a:r>
          </a:p>
          <a:p>
            <a:r>
              <a:rPr lang="en-US" sz="1200" baseline="0"/>
              <a:t> </a:t>
            </a:r>
          </a:p>
          <a:p>
            <a:pPr lvl="0"/>
            <a:r>
              <a:rPr lang="en-US" sz="1200" baseline="0"/>
              <a:t>Traffic Signals – owned and maintained by municipalities in PA on ALL roads regardless of ownership.  Traffic signals on municipal boundaries are sometimes owned and maintained by the adjacent municipality as is indicated on the congestion map.</a:t>
            </a:r>
          </a:p>
          <a:p>
            <a:r>
              <a:rPr lang="en-US" sz="1200" baseline="0"/>
              <a:t> </a:t>
            </a:r>
          </a:p>
          <a:p>
            <a:pPr lvl="0"/>
            <a:r>
              <a:rPr lang="en-US" sz="1200" baseline="0"/>
              <a:t>The map is not intended to be a precise or comprehensive identification of congestion locations and concerns in the Township.</a:t>
            </a:r>
          </a:p>
          <a:p>
            <a:r>
              <a:rPr lang="en-US" sz="1200" baseline="0"/>
              <a:t> </a:t>
            </a:r>
          </a:p>
          <a:p>
            <a:pPr lvl="0"/>
            <a:r>
              <a:rPr lang="en-US" sz="1200" baseline="0"/>
              <a:t>Congestion locations were identified through a review of the following items:</a:t>
            </a:r>
          </a:p>
          <a:p>
            <a:pPr marL="628650" lvl="1" indent="-171450">
              <a:buFont typeface="Arial" panose="020B0604020202020204" pitchFamily="34" charset="0"/>
              <a:buChar char="•"/>
            </a:pPr>
            <a:r>
              <a:rPr lang="en-US" sz="1200" baseline="0"/>
              <a:t>Recent traffic studies in the township over the past few years.</a:t>
            </a:r>
          </a:p>
          <a:p>
            <a:pPr marL="628650" lvl="1" indent="-171450">
              <a:buFont typeface="Arial" panose="020B0604020202020204" pitchFamily="34" charset="0"/>
              <a:buChar char="•"/>
            </a:pPr>
            <a:r>
              <a:rPr lang="en-US" sz="1200" baseline="0"/>
              <a:t>Regional congestion and travel time data from the Delaware Valley Regional Planning Commission.</a:t>
            </a:r>
          </a:p>
          <a:p>
            <a:pPr marL="628650" lvl="1" indent="-171450">
              <a:buFont typeface="Arial" panose="020B0604020202020204" pitchFamily="34" charset="0"/>
              <a:buChar char="•"/>
            </a:pPr>
            <a:r>
              <a:rPr lang="en-US" sz="1200" baseline="0"/>
              <a:t>“Typical” driving conditions reflected in travel mapping apps such as Google.</a:t>
            </a:r>
          </a:p>
          <a:p>
            <a:pPr marL="628650" lvl="1" indent="-171450">
              <a:buFont typeface="Arial" panose="020B0604020202020204" pitchFamily="34" charset="0"/>
              <a:buChar char="•"/>
            </a:pPr>
            <a:r>
              <a:rPr lang="en-US" sz="1200" baseline="0"/>
              <a:t>Feedback that the Township frequently receives from the public regarding congestion locations in the Township.</a:t>
            </a:r>
          </a:p>
          <a:p>
            <a:r>
              <a:rPr lang="en-US" sz="1200" baseline="0"/>
              <a:t> </a:t>
            </a:r>
          </a:p>
          <a:p>
            <a:pPr lvl="0"/>
            <a:r>
              <a:rPr lang="en-US" sz="1200" baseline="0"/>
              <a:t>The map identifies intersections and segments of roadway corridors with poor levels of services (LOS) or significant queuing issues.</a:t>
            </a:r>
          </a:p>
          <a:p>
            <a:r>
              <a:rPr lang="en-US" sz="1200" baseline="0"/>
              <a:t> </a:t>
            </a:r>
          </a:p>
          <a:p>
            <a:pPr lvl="0"/>
            <a:r>
              <a:rPr lang="en-US" sz="1200" baseline="0"/>
              <a:t>It is important to note that queuing does not always equate to poor LOS or “congestion”.  Explain briefly.</a:t>
            </a:r>
          </a:p>
          <a:p>
            <a:r>
              <a:rPr lang="en-US" sz="1200" baseline="0"/>
              <a:t> </a:t>
            </a:r>
          </a:p>
          <a:p>
            <a:pPr lvl="0"/>
            <a:r>
              <a:rPr lang="en-US" sz="1200" baseline="0"/>
              <a:t>The map does not reflect delay experienced on local roads/side streets at unsignalized intersections.  We realize that is a concern of residents for the major corridors in the Township such as Bethlehem Pike, Sumneytown Pike, Norristown Road, Penllyn Pike, etc.</a:t>
            </a:r>
          </a:p>
          <a:p>
            <a:pPr defTabSz="924367">
              <a:defRPr/>
            </a:pPr>
            <a:endParaRPr lang="en-US" sz="1200" baseline="0">
              <a:ea typeface="Calibri"/>
              <a:cs typeface="Calibri"/>
            </a:endParaRPr>
          </a:p>
          <a:p>
            <a:r>
              <a:rPr lang="en-US" sz="1200" baseline="0">
                <a:ea typeface="Calibri"/>
                <a:cs typeface="Calibri"/>
              </a:rPr>
              <a:t>Transition back to John</a:t>
            </a:r>
          </a:p>
        </p:txBody>
      </p:sp>
      <p:sp>
        <p:nvSpPr>
          <p:cNvPr id="4" name="Slide Number Placeholder 3">
            <a:extLst>
              <a:ext uri="{FF2B5EF4-FFF2-40B4-BE49-F238E27FC236}">
                <a16:creationId xmlns:a16="http://schemas.microsoft.com/office/drawing/2014/main" id="{3F190B55-273A-6780-5DED-413F302BE20D}"/>
              </a:ext>
            </a:extLst>
          </p:cNvPr>
          <p:cNvSpPr>
            <a:spLocks noGrp="1"/>
          </p:cNvSpPr>
          <p:nvPr>
            <p:ph type="sldNum" sz="quarter" idx="5"/>
          </p:nvPr>
        </p:nvSpPr>
        <p:spPr/>
        <p:txBody>
          <a:bodyPr/>
          <a:lstStyle/>
          <a:p>
            <a:fld id="{5E26274F-C79C-4252-B636-3B0CE2D60E3A}" type="slidenum">
              <a:rPr lang="en-US" smtClean="0"/>
              <a:t>16</a:t>
            </a:fld>
            <a:endParaRPr lang="en-US"/>
          </a:p>
        </p:txBody>
      </p:sp>
    </p:spTree>
    <p:extLst>
      <p:ext uri="{BB962C8B-B14F-4D97-AF65-F5344CB8AC3E}">
        <p14:creationId xmlns:p14="http://schemas.microsoft.com/office/powerpoint/2010/main" val="456591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95B44-9F6F-BDE5-D6A6-8D1F05836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F5805C-9835-8352-C2D9-46B02DB678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24E87C-ACCF-A8AC-0907-B31CC65AA57F}"/>
              </a:ext>
            </a:extLst>
          </p:cNvPr>
          <p:cNvSpPr>
            <a:spLocks noGrp="1"/>
          </p:cNvSpPr>
          <p:nvPr>
            <p:ph type="body" idx="1"/>
          </p:nvPr>
        </p:nvSpPr>
        <p:spPr/>
        <p:txBody>
          <a:bodyPr/>
          <a:lstStyle/>
          <a:p>
            <a:r>
              <a:rPr lang="en-US" sz="1200">
                <a:latin typeface="Calibri"/>
                <a:ea typeface="Calibri"/>
                <a:cs typeface="Calibri"/>
              </a:rPr>
              <a:t>JOHN</a:t>
            </a:r>
          </a:p>
          <a:p>
            <a:endParaRPr lang="en-US" sz="1200">
              <a:latin typeface="Calibri"/>
              <a:ea typeface="Calibri"/>
              <a:cs typeface="Calibri"/>
            </a:endParaRPr>
          </a:p>
          <a:p>
            <a:pPr marL="285750" indent="-285750" fontAlgn="ctr">
              <a:lnSpc>
                <a:spcPct val="150000"/>
              </a:lnSpc>
              <a:buFont typeface="Arial" panose="020B0604020202020204" pitchFamily="34" charset="0"/>
              <a:buChar char="•"/>
            </a:pPr>
            <a:r>
              <a:rPr lang="en-US" sz="1200">
                <a:solidFill>
                  <a:schemeClr val="bg1"/>
                </a:solidFill>
                <a:latin typeface="Calibri" panose="020F0502020204030204" pitchFamily="34" charset="0"/>
              </a:rPr>
              <a:t>Lose the ability to keep commercial properties viable – they must be allowed to modernize.</a:t>
            </a:r>
          </a:p>
          <a:p>
            <a:pPr marL="285750" indent="-285750" fontAlgn="ctr">
              <a:lnSpc>
                <a:spcPct val="150000"/>
              </a:lnSpc>
              <a:buFont typeface="Arial" panose="020B0604020202020204" pitchFamily="34" charset="0"/>
              <a:buChar char="•"/>
            </a:pPr>
            <a:r>
              <a:rPr lang="en-US" sz="1200">
                <a:solidFill>
                  <a:schemeClr val="bg1"/>
                </a:solidFill>
                <a:latin typeface="Calibri" panose="020F0502020204030204" pitchFamily="34" charset="0"/>
              </a:rPr>
              <a:t>Local taxes are negatively impacted: commercial development and apartments are good for school and township taxes</a:t>
            </a:r>
          </a:p>
          <a:p>
            <a:pPr marL="285750" indent="-285750" fontAlgn="ctr">
              <a:lnSpc>
                <a:spcPct val="150000"/>
              </a:lnSpc>
              <a:buFont typeface="Arial" panose="020B0604020202020204" pitchFamily="34" charset="0"/>
              <a:buChar char="•"/>
            </a:pPr>
            <a:r>
              <a:rPr lang="en-US" sz="1200">
                <a:solidFill>
                  <a:schemeClr val="bg1"/>
                </a:solidFill>
                <a:latin typeface="Calibri" panose="020F0502020204030204" pitchFamily="34" charset="0"/>
              </a:rPr>
              <a:t>People who live here and working age are the basis of tax revenue – if you don’t want property taxes to go up, we need more of them. </a:t>
            </a:r>
          </a:p>
          <a:p>
            <a:pPr marL="285750" indent="-285750" fontAlgn="ctr">
              <a:lnSpc>
                <a:spcPct val="150000"/>
              </a:lnSpc>
              <a:buFont typeface="Arial" panose="020B0604020202020204" pitchFamily="34" charset="0"/>
              <a:buChar char="•"/>
            </a:pPr>
            <a:r>
              <a:rPr lang="en-US" sz="1200">
                <a:solidFill>
                  <a:schemeClr val="bg1"/>
                </a:solidFill>
                <a:latin typeface="Calibri" panose="020F0502020204030204" pitchFamily="34" charset="0"/>
              </a:rPr>
              <a:t>Increase the risk of becoming a stagnant community with no development.</a:t>
            </a:r>
          </a:p>
          <a:p>
            <a:pPr marL="285750" indent="-285750" fontAlgn="ctr">
              <a:lnSpc>
                <a:spcPct val="150000"/>
              </a:lnSpc>
              <a:buFont typeface="Arial" panose="020B0604020202020204" pitchFamily="34" charset="0"/>
              <a:buChar char="•"/>
            </a:pPr>
            <a:r>
              <a:rPr lang="en-US" sz="1200">
                <a:solidFill>
                  <a:schemeClr val="bg1"/>
                </a:solidFill>
                <a:latin typeface="Calibri" panose="020F0502020204030204" pitchFamily="34" charset="0"/>
              </a:rPr>
              <a:t>Promote conditions that can lead to blighted corridors. </a:t>
            </a:r>
          </a:p>
          <a:p>
            <a:pPr marL="285750" indent="-285750" fontAlgn="ctr">
              <a:lnSpc>
                <a:spcPct val="150000"/>
              </a:lnSpc>
              <a:buFont typeface="Arial" panose="020B0604020202020204" pitchFamily="34" charset="0"/>
              <a:buChar char="•"/>
            </a:pPr>
            <a:r>
              <a:rPr lang="en-US" sz="1200">
                <a:solidFill>
                  <a:schemeClr val="bg1"/>
                </a:solidFill>
                <a:latin typeface="Calibri" panose="020F0502020204030204" pitchFamily="34" charset="0"/>
              </a:rPr>
              <a:t>Work against local business people, especially small shops along Bethlehem Pike. </a:t>
            </a:r>
          </a:p>
          <a:p>
            <a:pPr marL="285750" indent="-285750" fontAlgn="ctr">
              <a:lnSpc>
                <a:spcPct val="150000"/>
              </a:lnSpc>
              <a:buFont typeface="Arial" panose="020B0604020202020204" pitchFamily="34" charset="0"/>
              <a:buChar char="•"/>
            </a:pPr>
            <a:r>
              <a:rPr lang="en-US" sz="1200">
                <a:solidFill>
                  <a:schemeClr val="bg1"/>
                </a:solidFill>
                <a:latin typeface="Calibri" panose="020F0502020204030204" pitchFamily="34" charset="0"/>
              </a:rPr>
              <a:t>Traffic will still come from other places, even without additional (re)development in LGT. </a:t>
            </a:r>
          </a:p>
          <a:p>
            <a:pPr marL="742950" lvl="1" indent="-285750" fontAlgn="ctr">
              <a:lnSpc>
                <a:spcPct val="150000"/>
              </a:lnSpc>
              <a:buFont typeface="Arial" panose="020B0604020202020204" pitchFamily="34" charset="0"/>
              <a:buChar char="•"/>
            </a:pPr>
            <a:r>
              <a:rPr lang="en-US" sz="1200">
                <a:solidFill>
                  <a:schemeClr val="bg1"/>
                </a:solidFill>
                <a:latin typeface="Calibri" panose="020F0502020204030204" pitchFamily="34" charset="0"/>
              </a:rPr>
              <a:t>If you assume no development anywhere, population change and increases in car ownership will still generate more traffic. </a:t>
            </a:r>
          </a:p>
          <a:p>
            <a:pPr marL="742950" lvl="1" indent="-285750" fontAlgn="ctr">
              <a:lnSpc>
                <a:spcPct val="150000"/>
              </a:lnSpc>
              <a:buFont typeface="Arial" panose="020B0604020202020204" pitchFamily="34" charset="0"/>
              <a:buChar char="•"/>
            </a:pPr>
            <a:r>
              <a:rPr lang="en-US" sz="1200">
                <a:solidFill>
                  <a:schemeClr val="bg1"/>
                </a:solidFill>
                <a:latin typeface="Calibri" panose="020F0502020204030204" pitchFamily="34" charset="0"/>
              </a:rPr>
              <a:t>Development helps to pay for traffic improvements. </a:t>
            </a:r>
          </a:p>
          <a:p>
            <a:pPr marL="742950" lvl="1" indent="-285750" fontAlgn="ctr">
              <a:lnSpc>
                <a:spcPct val="150000"/>
              </a:lnSpc>
              <a:buFont typeface="Arial" panose="020B0604020202020204" pitchFamily="34" charset="0"/>
              <a:buChar char="•"/>
            </a:pPr>
            <a:endParaRPr lang="en-US" sz="1200">
              <a:solidFill>
                <a:schemeClr val="bg1"/>
              </a:solidFill>
              <a:latin typeface="Calibri" panose="020F0502020204030204" pitchFamily="34" charset="0"/>
            </a:endParaRPr>
          </a:p>
          <a:p>
            <a:endParaRPr lang="en-US" sz="1200">
              <a:latin typeface="Calibri"/>
              <a:ea typeface="Calibri"/>
              <a:cs typeface="Calibri"/>
            </a:endParaRPr>
          </a:p>
          <a:p>
            <a:r>
              <a:rPr lang="en-US" sz="1200">
                <a:latin typeface="Calibri"/>
                <a:ea typeface="Calibri"/>
                <a:cs typeface="Calibri"/>
              </a:rPr>
              <a:t>Have a list in the notes, but not part of presentation, that shows development from surrounding communities - total number of units or developments surrounding us - Jamie to check with County/neighbors to have high-level stats </a:t>
            </a:r>
          </a:p>
          <a:p>
            <a:endParaRPr lang="en-US" sz="1200">
              <a:latin typeface="Calibri" panose="020F0502020204030204" pitchFamily="34" charset="0"/>
              <a:ea typeface="Calibri"/>
              <a:cs typeface="Calibri"/>
            </a:endParaRPr>
          </a:p>
          <a:p>
            <a:pPr marL="285750" indent="-285750" fontAlgn="ctr">
              <a:lnSpc>
                <a:spcPct val="150000"/>
              </a:lnSpc>
              <a:buFont typeface="Courier New" panose="02070309020205020404" pitchFamily="49" charset="0"/>
              <a:buChar char="o"/>
            </a:pPr>
            <a:r>
              <a:rPr lang="en-US" sz="1200">
                <a:latin typeface="Calibri"/>
                <a:ea typeface="Calibri"/>
                <a:cs typeface="Calibri"/>
              </a:rPr>
              <a:t>About 50% of total Twp tax revenue is Earned Income Taxes; about 15% is real estate taxes. </a:t>
            </a:r>
          </a:p>
          <a:p>
            <a:pPr marL="742950" lvl="1" indent="-285750" fontAlgn="ctr">
              <a:lnSpc>
                <a:spcPct val="150000"/>
              </a:lnSpc>
              <a:buFont typeface="Courier New" panose="02070309020205020404" pitchFamily="49" charset="0"/>
              <a:buChar char="o"/>
            </a:pPr>
            <a:r>
              <a:rPr lang="en-US" sz="1200">
                <a:latin typeface="Calibri"/>
                <a:ea typeface="Calibri"/>
                <a:cs typeface="Calibri"/>
              </a:rPr>
              <a:t>To have handy if asked:  for WSD, EIT = 9%, RE taxes = 66%)</a:t>
            </a:r>
          </a:p>
          <a:p>
            <a:pPr marL="285750" indent="-285750" fontAlgn="ctr">
              <a:lnSpc>
                <a:spcPct val="150000"/>
              </a:lnSpc>
              <a:buFont typeface="Courier New" panose="02070309020205020404" pitchFamily="49" charset="0"/>
              <a:buChar char="o"/>
            </a:pPr>
            <a:r>
              <a:rPr lang="en-US" sz="1200">
                <a:effectLst/>
                <a:latin typeface="Calibri"/>
                <a:ea typeface="Calibri"/>
                <a:cs typeface="Calibri"/>
              </a:rPr>
              <a:t>Vacant building reduces real estate &amp; business taxes owed. </a:t>
            </a:r>
          </a:p>
          <a:p>
            <a:pPr marL="742950" lvl="1" indent="-285750" fontAlgn="ctr">
              <a:lnSpc>
                <a:spcPct val="150000"/>
              </a:lnSpc>
              <a:buFont typeface="Courier New" panose="02070309020205020404" pitchFamily="49" charset="0"/>
              <a:buChar char="o"/>
            </a:pPr>
            <a:r>
              <a:rPr lang="en-US" sz="1200">
                <a:effectLst/>
                <a:latin typeface="Calibri"/>
                <a:ea typeface="Calibri"/>
                <a:cs typeface="Calibri"/>
              </a:rPr>
              <a:t>Property assessed value has decreased. </a:t>
            </a:r>
          </a:p>
          <a:p>
            <a:pPr marL="742950" lvl="1" indent="-285750" fontAlgn="ctr">
              <a:lnSpc>
                <a:spcPct val="150000"/>
              </a:lnSpc>
              <a:buFont typeface="Courier New" panose="02070309020205020404" pitchFamily="49" charset="0"/>
              <a:buChar char="o"/>
            </a:pPr>
            <a:r>
              <a:rPr lang="en-US" sz="1200">
                <a:latin typeface="Calibri"/>
                <a:ea typeface="Calibri"/>
                <a:cs typeface="Calibri"/>
              </a:rPr>
              <a:t>More vacancy means fewer employees and business taxes. </a:t>
            </a:r>
            <a:endParaRPr lang="en-US" sz="1200">
              <a:effectLst/>
              <a:latin typeface="Calibri"/>
              <a:ea typeface="Calibri"/>
              <a:cs typeface="Calibri"/>
            </a:endParaRPr>
          </a:p>
          <a:p>
            <a:endParaRPr lang="en-US" sz="1200">
              <a:latin typeface="+mn-lt"/>
              <a:ea typeface="Calibri"/>
              <a:cs typeface="Calibri"/>
            </a:endParaRPr>
          </a:p>
        </p:txBody>
      </p:sp>
      <p:sp>
        <p:nvSpPr>
          <p:cNvPr id="4" name="Slide Number Placeholder 3">
            <a:extLst>
              <a:ext uri="{FF2B5EF4-FFF2-40B4-BE49-F238E27FC236}">
                <a16:creationId xmlns:a16="http://schemas.microsoft.com/office/drawing/2014/main" id="{ED1973C8-042F-0AED-731E-188E66EB8FD0}"/>
              </a:ext>
            </a:extLst>
          </p:cNvPr>
          <p:cNvSpPr>
            <a:spLocks noGrp="1"/>
          </p:cNvSpPr>
          <p:nvPr>
            <p:ph type="sldNum" sz="quarter" idx="5"/>
          </p:nvPr>
        </p:nvSpPr>
        <p:spPr/>
        <p:txBody>
          <a:bodyPr/>
          <a:lstStyle/>
          <a:p>
            <a:fld id="{5E26274F-C79C-4252-B636-3B0CE2D60E3A}" type="slidenum">
              <a:rPr lang="en-US" smtClean="0"/>
              <a:t>17</a:t>
            </a:fld>
            <a:endParaRPr lang="en-US"/>
          </a:p>
        </p:txBody>
      </p:sp>
    </p:spTree>
    <p:extLst>
      <p:ext uri="{BB962C8B-B14F-4D97-AF65-F5344CB8AC3E}">
        <p14:creationId xmlns:p14="http://schemas.microsoft.com/office/powerpoint/2010/main" val="939688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799BE-AE9B-F22A-7473-E4CF5E6EC2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0FCB1-5927-57D7-1944-1EA5D0CDC5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2F3EA3-686A-0C71-2002-35C2666534D2}"/>
              </a:ext>
            </a:extLst>
          </p:cNvPr>
          <p:cNvSpPr>
            <a:spLocks noGrp="1"/>
          </p:cNvSpPr>
          <p:nvPr>
            <p:ph type="body" idx="1"/>
          </p:nvPr>
        </p:nvSpPr>
        <p:spPr/>
        <p:txBody>
          <a:bodyPr/>
          <a:lstStyle/>
          <a:p>
            <a:r>
              <a:rPr lang="en-US" sz="1200">
                <a:effectLst/>
                <a:latin typeface="Calibri"/>
                <a:ea typeface="Calibri"/>
                <a:cs typeface="Calibri"/>
              </a:rPr>
              <a:t>JOHN </a:t>
            </a:r>
          </a:p>
          <a:p>
            <a:endParaRPr lang="en-US" sz="1200">
              <a:effectLst/>
              <a:latin typeface="Calibri"/>
              <a:ea typeface="Calibri"/>
              <a:cs typeface="Calibri"/>
            </a:endParaRPr>
          </a:p>
          <a:p>
            <a:r>
              <a:rPr lang="en-US" sz="1200">
                <a:effectLst/>
                <a:latin typeface="Calibri"/>
                <a:ea typeface="Calibri"/>
                <a:cs typeface="Calibri"/>
              </a:rPr>
              <a:t>Add this slide to give people ideas to discuss in the breakout groups?</a:t>
            </a:r>
          </a:p>
          <a:p>
            <a:endParaRPr lang="en-US" sz="1200">
              <a:latin typeface="+mn-lt"/>
              <a:ea typeface="Calibri"/>
              <a:cs typeface="Calibri"/>
            </a:endParaRPr>
          </a:p>
          <a:p>
            <a:pPr marL="285750" indent="-285750" fontAlgn="ctr">
              <a:lnSpc>
                <a:spcPct val="150000"/>
              </a:lnSpc>
              <a:buFont typeface="Arial" panose="020B0604020202020204" pitchFamily="34" charset="0"/>
              <a:buChar char="•"/>
            </a:pPr>
            <a:r>
              <a:rPr lang="en-US" sz="1200">
                <a:solidFill>
                  <a:schemeClr val="bg1"/>
                </a:solidFill>
                <a:latin typeface="+mn-lt"/>
                <a:ea typeface="Calibri"/>
                <a:cs typeface="Calibri"/>
              </a:rPr>
              <a:t>FIRST THING: Bethlehem Pike revitalization, based on resident and business feedback</a:t>
            </a:r>
          </a:p>
          <a:p>
            <a:pPr marL="742950" lvl="1" indent="-285750" fontAlgn="ctr">
              <a:lnSpc>
                <a:spcPct val="150000"/>
              </a:lnSpc>
              <a:buFont typeface="Arial" panose="020B0604020202020204" pitchFamily="34" charset="0"/>
              <a:buChar char="•"/>
            </a:pPr>
            <a:r>
              <a:rPr lang="en-US" sz="1200">
                <a:solidFill>
                  <a:schemeClr val="bg1"/>
                </a:solidFill>
                <a:latin typeface="+mn-lt"/>
                <a:ea typeface="Calibri"/>
                <a:cs typeface="Calibri"/>
              </a:rPr>
              <a:t>Start with straight forward zoning changes in 2026</a:t>
            </a:r>
          </a:p>
          <a:p>
            <a:pPr marL="742950" lvl="1" indent="-285750" fontAlgn="ctr">
              <a:lnSpc>
                <a:spcPct val="150000"/>
              </a:lnSpc>
              <a:buFont typeface="Arial" panose="020B0604020202020204" pitchFamily="34" charset="0"/>
              <a:buChar char="•"/>
            </a:pPr>
            <a:r>
              <a:rPr lang="en-US" sz="1200">
                <a:solidFill>
                  <a:schemeClr val="bg1"/>
                </a:solidFill>
                <a:latin typeface="+mn-lt"/>
                <a:ea typeface="Calibri"/>
                <a:cs typeface="Calibri"/>
              </a:rPr>
              <a:t>Evaluate need for more complex zoning changes or physical improvements (infrastructure, streetscape aesthetics, design standards, façade incentives, walkability, etc.)</a:t>
            </a:r>
          </a:p>
          <a:p>
            <a:pPr marL="285750" indent="-285750" fontAlgn="ctr">
              <a:lnSpc>
                <a:spcPct val="150000"/>
              </a:lnSpc>
              <a:buFont typeface="Arial" panose="020B0604020202020204" pitchFamily="34" charset="0"/>
              <a:buChar char="•"/>
            </a:pPr>
            <a:r>
              <a:rPr lang="en-US" sz="1200">
                <a:solidFill>
                  <a:schemeClr val="bg1"/>
                </a:solidFill>
                <a:latin typeface="+mn-lt"/>
                <a:ea typeface="Calibri"/>
                <a:cs typeface="Calibri"/>
              </a:rPr>
              <a:t>Possibilities for future steps</a:t>
            </a:r>
          </a:p>
          <a:p>
            <a:pPr marL="742950" lvl="1" indent="-285750" fontAlgn="ctr">
              <a:lnSpc>
                <a:spcPct val="150000"/>
              </a:lnSpc>
              <a:buFont typeface="Arial" panose="020B0604020202020204" pitchFamily="34" charset="0"/>
              <a:buChar char="•"/>
            </a:pPr>
            <a:r>
              <a:rPr lang="en-US" sz="1200">
                <a:solidFill>
                  <a:schemeClr val="bg1"/>
                </a:solidFill>
                <a:latin typeface="+mn-lt"/>
                <a:ea typeface="Calibri"/>
                <a:cs typeface="Calibri"/>
              </a:rPr>
              <a:t>Seek grants, start plan to identify feasible ways to reduce congestion on Sumneytown Pike (county road)</a:t>
            </a:r>
          </a:p>
          <a:p>
            <a:pPr marL="742950" lvl="1" indent="-285750" fontAlgn="ctr">
              <a:lnSpc>
                <a:spcPct val="150000"/>
              </a:lnSpc>
              <a:buFont typeface="Arial" panose="020B0604020202020204" pitchFamily="34" charset="0"/>
              <a:buChar char="•"/>
            </a:pPr>
            <a:r>
              <a:rPr lang="en-US" sz="1200">
                <a:solidFill>
                  <a:schemeClr val="bg1"/>
                </a:solidFill>
                <a:latin typeface="+mn-lt"/>
                <a:ea typeface="Calibri"/>
                <a:cs typeface="Calibri"/>
              </a:rPr>
              <a:t>Update traffic impact plan – to identify other road improvements, which then could be partially funded by develop impact fees</a:t>
            </a:r>
          </a:p>
          <a:p>
            <a:pPr marL="742950" lvl="1" indent="-285750" fontAlgn="ctr">
              <a:lnSpc>
                <a:spcPct val="150000"/>
              </a:lnSpc>
              <a:buFont typeface="Arial" panose="020B0604020202020204" pitchFamily="34" charset="0"/>
              <a:buChar char="•"/>
            </a:pPr>
            <a:r>
              <a:rPr lang="en-US" sz="1200">
                <a:solidFill>
                  <a:schemeClr val="bg1"/>
                </a:solidFill>
                <a:latin typeface="+mn-lt"/>
                <a:ea typeface="Calibri"/>
                <a:cs typeface="Calibri"/>
              </a:rPr>
              <a:t>OTHER IDEAS????</a:t>
            </a:r>
            <a:endParaRPr lang="en-US" sz="1200">
              <a:latin typeface="+mn-lt"/>
              <a:ea typeface="Calibri"/>
              <a:cs typeface="Calibri"/>
            </a:endParaRPr>
          </a:p>
        </p:txBody>
      </p:sp>
      <p:sp>
        <p:nvSpPr>
          <p:cNvPr id="4" name="Slide Number Placeholder 3">
            <a:extLst>
              <a:ext uri="{FF2B5EF4-FFF2-40B4-BE49-F238E27FC236}">
                <a16:creationId xmlns:a16="http://schemas.microsoft.com/office/drawing/2014/main" id="{E170482D-002C-4E76-A1A3-811AF9C19D7A}"/>
              </a:ext>
            </a:extLst>
          </p:cNvPr>
          <p:cNvSpPr>
            <a:spLocks noGrp="1"/>
          </p:cNvSpPr>
          <p:nvPr>
            <p:ph type="sldNum" sz="quarter" idx="5"/>
          </p:nvPr>
        </p:nvSpPr>
        <p:spPr/>
        <p:txBody>
          <a:bodyPr/>
          <a:lstStyle/>
          <a:p>
            <a:fld id="{5E26274F-C79C-4252-B636-3B0CE2D60E3A}" type="slidenum">
              <a:rPr lang="en-US" smtClean="0"/>
              <a:t>18</a:t>
            </a:fld>
            <a:endParaRPr lang="en-US"/>
          </a:p>
        </p:txBody>
      </p:sp>
    </p:spTree>
    <p:extLst>
      <p:ext uri="{BB962C8B-B14F-4D97-AF65-F5344CB8AC3E}">
        <p14:creationId xmlns:p14="http://schemas.microsoft.com/office/powerpoint/2010/main" val="342468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FDD60-E5AD-825C-3E49-DAAD990F38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90F8D1-5252-892E-69B6-31830CD852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6C91E3-375B-686B-8D2B-83F7EA045540}"/>
              </a:ext>
            </a:extLst>
          </p:cNvPr>
          <p:cNvSpPr>
            <a:spLocks noGrp="1"/>
          </p:cNvSpPr>
          <p:nvPr>
            <p:ph type="body" idx="1"/>
          </p:nvPr>
        </p:nvSpPr>
        <p:spPr/>
        <p:txBody>
          <a:bodyPr/>
          <a:lstStyle/>
          <a:p>
            <a:r>
              <a:rPr lang="en-US" sz="1200">
                <a:latin typeface="+mn-lt"/>
              </a:rPr>
              <a:t>JOHN </a:t>
            </a:r>
          </a:p>
          <a:p>
            <a:endParaRPr lang="en-US" sz="1200">
              <a:latin typeface="+mn-lt"/>
            </a:endParaRPr>
          </a:p>
          <a:p>
            <a:r>
              <a:rPr lang="en-US" sz="1200">
                <a:latin typeface="+mn-lt"/>
              </a:rPr>
              <a:t>0-10 people:	One group that rotates through the 2 subjects; stay in seats. </a:t>
            </a:r>
          </a:p>
          <a:p>
            <a:r>
              <a:rPr lang="en-US" sz="1200">
                <a:latin typeface="+mn-lt"/>
              </a:rPr>
              <a:t>10+ people: 	Two groups that rotate between 2 subject areas; one group moves to alternate location. </a:t>
            </a:r>
          </a:p>
          <a:p>
            <a:endParaRPr lang="en-US" sz="1200">
              <a:latin typeface="+mn-lt"/>
            </a:endParaRPr>
          </a:p>
          <a:p>
            <a:r>
              <a:rPr lang="en-US" sz="1200">
                <a:latin typeface="+mn-lt"/>
              </a:rPr>
              <a:t>Moderators move, people stay. </a:t>
            </a:r>
          </a:p>
          <a:p>
            <a:endParaRPr lang="en-US" sz="1200">
              <a:latin typeface="+mn-lt"/>
            </a:endParaRPr>
          </a:p>
          <a:p>
            <a:r>
              <a:rPr lang="en-US" sz="1200">
                <a:latin typeface="+mn-lt"/>
              </a:rPr>
              <a:t>Give 10 minutes so people can look at maps and move to breakout rooms. </a:t>
            </a:r>
          </a:p>
          <a:p>
            <a:r>
              <a:rPr lang="en-US" sz="1200">
                <a:latin typeface="+mn-lt"/>
              </a:rPr>
              <a:t>Get a supervisor at each breakout discussion. </a:t>
            </a:r>
          </a:p>
          <a:p>
            <a:r>
              <a:rPr lang="en-US" sz="1200">
                <a:latin typeface="+mn-lt"/>
              </a:rPr>
              <a:t>20 min breakout groups.  Alarm at 15 min. </a:t>
            </a:r>
          </a:p>
          <a:p>
            <a:r>
              <a:rPr lang="en-US" sz="1200">
                <a:latin typeface="+mn-lt"/>
              </a:rPr>
              <a:t>Reconvene at end for synopsis. </a:t>
            </a:r>
          </a:p>
          <a:p>
            <a:endParaRPr lang="en-US" sz="1200">
              <a:latin typeface="+mn-lt"/>
            </a:endParaRPr>
          </a:p>
          <a:p>
            <a:r>
              <a:rPr lang="en-US" sz="1200">
                <a:latin typeface="+mn-lt"/>
              </a:rPr>
              <a:t>Comp Plan</a:t>
            </a:r>
          </a:p>
          <a:p>
            <a:r>
              <a:rPr lang="en-US" sz="1200">
                <a:latin typeface="+mn-lt"/>
              </a:rPr>
              <a:t>3/18 PC </a:t>
            </a:r>
          </a:p>
          <a:p>
            <a:r>
              <a:rPr lang="en-US" sz="1200">
                <a:latin typeface="+mn-lt"/>
              </a:rPr>
              <a:t>3/24 BOS meeting</a:t>
            </a:r>
          </a:p>
          <a:p>
            <a:r>
              <a:rPr lang="en-US" sz="1200">
                <a:latin typeface="+mn-lt"/>
              </a:rPr>
              <a:t>Online comments and site to show – call or email </a:t>
            </a:r>
          </a:p>
          <a:p>
            <a:endParaRPr lang="en-US" sz="1200">
              <a:latin typeface="+mn-lt"/>
            </a:endParaRPr>
          </a:p>
          <a:p>
            <a:r>
              <a:rPr lang="en-US" sz="1200" kern="1200">
                <a:solidFill>
                  <a:schemeClr val="tx1"/>
                </a:solidFill>
                <a:effectLst/>
                <a:latin typeface="+mn-lt"/>
                <a:ea typeface="+mn-ea"/>
                <a:cs typeface="+mn-cs"/>
              </a:rPr>
              <a:t>Breakout groups are for big picture issues, not individual drain inlet that is clogged.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Not for particular details of developments. </a:t>
            </a:r>
            <a:endParaRPr lang="en-US" sz="1200">
              <a:latin typeface="+mn-lt"/>
            </a:endParaRPr>
          </a:p>
          <a:p>
            <a:endParaRPr lang="en-US" sz="1200">
              <a:latin typeface="+mn-lt"/>
            </a:endParaRPr>
          </a:p>
          <a:p>
            <a:r>
              <a:rPr lang="en-US" sz="1200">
                <a:latin typeface="+mn-lt"/>
              </a:rPr>
              <a:t>Development Group</a:t>
            </a:r>
          </a:p>
          <a:p>
            <a:pPr marL="171450" indent="-171450">
              <a:buFontTx/>
              <a:buChar char="-"/>
            </a:pPr>
            <a:r>
              <a:rPr lang="en-US" sz="1200">
                <a:latin typeface="+mn-lt"/>
              </a:rPr>
              <a:t>Led by Mimi</a:t>
            </a:r>
          </a:p>
          <a:p>
            <a:pPr marL="171450" indent="-171450">
              <a:buFontTx/>
              <a:buChar char="-"/>
            </a:pPr>
            <a:endParaRPr lang="en-US" sz="1200">
              <a:latin typeface="+mn-lt"/>
            </a:endParaRPr>
          </a:p>
          <a:p>
            <a:pPr marL="0" indent="0">
              <a:buFontTx/>
              <a:buNone/>
            </a:pPr>
            <a:r>
              <a:rPr lang="en-US" sz="1200">
                <a:latin typeface="+mn-lt"/>
              </a:rPr>
              <a:t>Zoning Group</a:t>
            </a:r>
          </a:p>
          <a:p>
            <a:pPr marL="171450" indent="-171450">
              <a:buFontTx/>
              <a:buChar char="-"/>
            </a:pPr>
            <a:r>
              <a:rPr lang="en-US" sz="1200">
                <a:latin typeface="+mn-lt"/>
              </a:rPr>
              <a:t>Led by Jamie</a:t>
            </a:r>
          </a:p>
          <a:p>
            <a:pPr marL="171450" indent="-171450">
              <a:buFontTx/>
              <a:buChar char="-"/>
            </a:pPr>
            <a:endParaRPr lang="en-US" sz="1200">
              <a:latin typeface="+mn-lt"/>
            </a:endParaRPr>
          </a:p>
          <a:p>
            <a:pPr marL="0" indent="0">
              <a:buFontTx/>
              <a:buNone/>
            </a:pPr>
            <a:r>
              <a:rPr lang="en-US" sz="1200">
                <a:latin typeface="+mn-lt"/>
              </a:rPr>
              <a:t>Traffic Group</a:t>
            </a:r>
          </a:p>
          <a:p>
            <a:pPr marL="171450" indent="-171450">
              <a:buFontTx/>
              <a:buChar char="-"/>
            </a:pPr>
            <a:r>
              <a:rPr lang="en-US" sz="1200">
                <a:latin typeface="+mn-lt"/>
              </a:rPr>
              <a:t>Led by Chad, assisted by John </a:t>
            </a:r>
          </a:p>
        </p:txBody>
      </p:sp>
      <p:sp>
        <p:nvSpPr>
          <p:cNvPr id="4" name="Slide Number Placeholder 3">
            <a:extLst>
              <a:ext uri="{FF2B5EF4-FFF2-40B4-BE49-F238E27FC236}">
                <a16:creationId xmlns:a16="http://schemas.microsoft.com/office/drawing/2014/main" id="{D79CAAB6-0C5D-C920-ECCE-E48F68FF7397}"/>
              </a:ext>
            </a:extLst>
          </p:cNvPr>
          <p:cNvSpPr>
            <a:spLocks noGrp="1"/>
          </p:cNvSpPr>
          <p:nvPr>
            <p:ph type="sldNum" sz="quarter" idx="5"/>
          </p:nvPr>
        </p:nvSpPr>
        <p:spPr/>
        <p:txBody>
          <a:bodyPr/>
          <a:lstStyle/>
          <a:p>
            <a:fld id="{5E26274F-C79C-4252-B636-3B0CE2D60E3A}" type="slidenum">
              <a:rPr lang="en-US" smtClean="0"/>
              <a:t>19</a:t>
            </a:fld>
            <a:endParaRPr lang="en-US"/>
          </a:p>
        </p:txBody>
      </p:sp>
    </p:spTree>
    <p:extLst>
      <p:ext uri="{BB962C8B-B14F-4D97-AF65-F5344CB8AC3E}">
        <p14:creationId xmlns:p14="http://schemas.microsoft.com/office/powerpoint/2010/main" val="3159359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BCAF2-BB4A-2CEB-FA81-47A8F87A49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C88FF4-B8CD-B359-D3D0-7FB16E3701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7A5BD-898D-1786-F51B-FC858EF10DB4}"/>
              </a:ext>
            </a:extLst>
          </p:cNvPr>
          <p:cNvSpPr>
            <a:spLocks noGrp="1"/>
          </p:cNvSpPr>
          <p:nvPr>
            <p:ph type="body" idx="1"/>
          </p:nvPr>
        </p:nvSpPr>
        <p:spPr/>
        <p:txBody>
          <a:bodyPr/>
          <a:lstStyle/>
          <a:p>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JOHN</a:t>
            </a:r>
          </a:p>
          <a:p>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Explain we ask that they hold questions until we get to the discussion part of the Town Hall</a:t>
            </a:r>
          </a:p>
          <a:p>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Audible:  explain whether there will be 1 group discussion or breakout into smaller groups, depending on audience size</a:t>
            </a:r>
          </a:p>
          <a:p>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To start, I will turn it over to Mimi Gleason, our Township Manager, to discuss the draft Comprehensive Plan.  </a:t>
            </a:r>
          </a:p>
        </p:txBody>
      </p:sp>
      <p:sp>
        <p:nvSpPr>
          <p:cNvPr id="4" name="Slide Number Placeholder 3">
            <a:extLst>
              <a:ext uri="{FF2B5EF4-FFF2-40B4-BE49-F238E27FC236}">
                <a16:creationId xmlns:a16="http://schemas.microsoft.com/office/drawing/2014/main" id="{64A83670-B560-2540-E23D-72AD8D6B2E12}"/>
              </a:ext>
            </a:extLst>
          </p:cNvPr>
          <p:cNvSpPr>
            <a:spLocks noGrp="1"/>
          </p:cNvSpPr>
          <p:nvPr>
            <p:ph type="sldNum" sz="quarter" idx="5"/>
          </p:nvPr>
        </p:nvSpPr>
        <p:spPr/>
        <p:txBody>
          <a:bodyPr/>
          <a:lstStyle/>
          <a:p>
            <a:fld id="{5E26274F-C79C-4252-B636-3B0CE2D60E3A}" type="slidenum">
              <a:rPr lang="en-US" smtClean="0"/>
              <a:t>2</a:t>
            </a:fld>
            <a:endParaRPr lang="en-US"/>
          </a:p>
        </p:txBody>
      </p:sp>
    </p:spTree>
    <p:extLst>
      <p:ext uri="{BB962C8B-B14F-4D97-AF65-F5344CB8AC3E}">
        <p14:creationId xmlns:p14="http://schemas.microsoft.com/office/powerpoint/2010/main" val="2289542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CA465-28A7-308A-7B45-6CCB23FA1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26C7C2-F718-5FA4-AB6A-C4E0DF4756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D1B72C-E139-B20E-16AF-ABB33C3AA3AF}"/>
              </a:ext>
            </a:extLst>
          </p:cNvPr>
          <p:cNvSpPr>
            <a:spLocks noGrp="1"/>
          </p:cNvSpPr>
          <p:nvPr>
            <p:ph type="body" idx="1"/>
          </p:nvPr>
        </p:nvSpPr>
        <p:spPr/>
        <p:txBody>
          <a:bodyPr/>
          <a:lstStyle/>
          <a:p>
            <a:endParaRPr lang="en-US" sz="1200">
              <a:latin typeface="+mn-lt"/>
              <a:ea typeface="Calibri"/>
              <a:cs typeface="Calibri"/>
            </a:endParaRPr>
          </a:p>
        </p:txBody>
      </p:sp>
      <p:sp>
        <p:nvSpPr>
          <p:cNvPr id="4" name="Slide Number Placeholder 3">
            <a:extLst>
              <a:ext uri="{FF2B5EF4-FFF2-40B4-BE49-F238E27FC236}">
                <a16:creationId xmlns:a16="http://schemas.microsoft.com/office/drawing/2014/main" id="{C6E0A69E-FF1A-DD77-C592-FD559689CE16}"/>
              </a:ext>
            </a:extLst>
          </p:cNvPr>
          <p:cNvSpPr>
            <a:spLocks noGrp="1"/>
          </p:cNvSpPr>
          <p:nvPr>
            <p:ph type="sldNum" sz="quarter" idx="5"/>
          </p:nvPr>
        </p:nvSpPr>
        <p:spPr/>
        <p:txBody>
          <a:bodyPr/>
          <a:lstStyle/>
          <a:p>
            <a:fld id="{5E26274F-C79C-4252-B636-3B0CE2D60E3A}" type="slidenum">
              <a:rPr lang="en-US" smtClean="0"/>
              <a:t>20</a:t>
            </a:fld>
            <a:endParaRPr lang="en-US"/>
          </a:p>
        </p:txBody>
      </p:sp>
    </p:spTree>
    <p:extLst>
      <p:ext uri="{BB962C8B-B14F-4D97-AF65-F5344CB8AC3E}">
        <p14:creationId xmlns:p14="http://schemas.microsoft.com/office/powerpoint/2010/main" val="1601980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79859-C736-9B5D-DA11-1107B50E2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62BFDE-CA87-AEDD-E75A-D085D7A928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A4827F-1661-2625-B315-5DF3F719F2E5}"/>
              </a:ext>
            </a:extLst>
          </p:cNvPr>
          <p:cNvSpPr>
            <a:spLocks noGrp="1"/>
          </p:cNvSpPr>
          <p:nvPr>
            <p:ph type="body" idx="1"/>
          </p:nvPr>
        </p:nvSpPr>
        <p:spPr/>
        <p:txBody>
          <a:bodyPr/>
          <a:lstStyle/>
          <a:p>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MIMI</a:t>
            </a:r>
          </a:p>
          <a:p>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The Comprehensive Plan is our high-level guide for development and redevelopment in LGT over the next 20 years. </a:t>
            </a:r>
          </a:p>
          <a:p>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sz="1200">
                <a:solidFill>
                  <a:schemeClr val="tx1"/>
                </a:solidFill>
                <a:effectLst/>
                <a:latin typeface="Calibri"/>
                <a:ea typeface="Calibri"/>
                <a:cs typeface="Calibri"/>
              </a:rPr>
              <a:t>The goals of this current Comp Plan are very similar to the prior version, which was adopted in 2000.  Maintain neighborhoods, revitalize Bethlehem Pike, anticipating possible change to large office/research/industrial businesses that are impacted by the global economy.</a:t>
            </a:r>
          </a:p>
          <a:p>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sz="1200">
                <a:solidFill>
                  <a:schemeClr val="tx1"/>
                </a:solidFill>
                <a:effectLst/>
                <a:latin typeface="Calibri"/>
                <a:ea typeface="Calibri"/>
                <a:cs typeface="Calibri"/>
              </a:rPr>
              <a:t>Community feedback showed that – </a:t>
            </a:r>
            <a:r>
              <a:rPr lang="en-US">
                <a:latin typeface="Calibri"/>
                <a:ea typeface="Calibri"/>
                <a:cs typeface="Calibri"/>
              </a:rPr>
              <a:t>People felt strongly that the following things were important- walkability, environmental stewardship, opportunities for small-scale retail and commercial, and sustainable growth. Responders felt that in relation to housing, it was important that there be a balance between creating opportunities for growth in specific areas and maintaining the scale and character of established neighborhoods. Additional feedback received focused heavily on the desire for improved pedestrian connections through trail and sidewalk extensions to destinations.  </a:t>
            </a:r>
            <a:endParaRPr lang="en-US" sz="1200">
              <a:solidFill>
                <a:schemeClr val="tx1"/>
              </a:solidFill>
              <a:effectLst/>
              <a:latin typeface="Calibri"/>
              <a:ea typeface="Calibri"/>
              <a:cs typeface="Calibri"/>
            </a:endParaRPr>
          </a:p>
        </p:txBody>
      </p:sp>
      <p:sp>
        <p:nvSpPr>
          <p:cNvPr id="4" name="Slide Number Placeholder 3">
            <a:extLst>
              <a:ext uri="{FF2B5EF4-FFF2-40B4-BE49-F238E27FC236}">
                <a16:creationId xmlns:a16="http://schemas.microsoft.com/office/drawing/2014/main" id="{3F421700-D628-9A3F-5EB2-958187513516}"/>
              </a:ext>
            </a:extLst>
          </p:cNvPr>
          <p:cNvSpPr>
            <a:spLocks noGrp="1"/>
          </p:cNvSpPr>
          <p:nvPr>
            <p:ph type="sldNum" sz="quarter" idx="5"/>
          </p:nvPr>
        </p:nvSpPr>
        <p:spPr/>
        <p:txBody>
          <a:bodyPr/>
          <a:lstStyle/>
          <a:p>
            <a:fld id="{5E26274F-C79C-4252-B636-3B0CE2D60E3A}" type="slidenum">
              <a:rPr lang="en-US" smtClean="0"/>
              <a:t>3</a:t>
            </a:fld>
            <a:endParaRPr lang="en-US"/>
          </a:p>
        </p:txBody>
      </p:sp>
    </p:spTree>
    <p:extLst>
      <p:ext uri="{BB962C8B-B14F-4D97-AF65-F5344CB8AC3E}">
        <p14:creationId xmlns:p14="http://schemas.microsoft.com/office/powerpoint/2010/main" val="42588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a:ea typeface="Calibri"/>
                <a:cs typeface="Calibri"/>
              </a:rPr>
              <a:t>MIMI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a:ea typeface="Calibri"/>
                <a:cs typeface="Calibri"/>
              </a:rPr>
              <a:t>This map is a hybrid – the satellite image is from 2000.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a:ea typeface="Calibri"/>
                <a:cs typeface="Calibri"/>
              </a:rPr>
              <a:t>The green areas highlight the developments that have come to LGT between 2000 and 2025.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a:ea typeface="Calibri"/>
                <a:cs typeface="Calibri"/>
              </a:rPr>
              <a:t>We expect far less development in the next 25 years than we had in the prior 25 years. </a:t>
            </a:r>
          </a:p>
          <a:p>
            <a:endParaRPr lang="en-US"/>
          </a:p>
          <a:p>
            <a:endParaRPr lang="en-US"/>
          </a:p>
        </p:txBody>
      </p:sp>
      <p:sp>
        <p:nvSpPr>
          <p:cNvPr id="4" name="Slide Number Placeholder 3"/>
          <p:cNvSpPr>
            <a:spLocks noGrp="1"/>
          </p:cNvSpPr>
          <p:nvPr>
            <p:ph type="sldNum" sz="quarter" idx="5"/>
          </p:nvPr>
        </p:nvSpPr>
        <p:spPr/>
        <p:txBody>
          <a:bodyPr/>
          <a:lstStyle/>
          <a:p>
            <a:fld id="{5E26274F-C79C-4252-B636-3B0CE2D60E3A}" type="slidenum">
              <a:rPr lang="en-US" smtClean="0"/>
              <a:t>4</a:t>
            </a:fld>
            <a:endParaRPr lang="en-US"/>
          </a:p>
        </p:txBody>
      </p:sp>
    </p:spTree>
    <p:extLst>
      <p:ext uri="{BB962C8B-B14F-4D97-AF65-F5344CB8AC3E}">
        <p14:creationId xmlns:p14="http://schemas.microsoft.com/office/powerpoint/2010/main" val="3556582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MIMI</a:t>
            </a:r>
          </a:p>
          <a:p>
            <a:endParaRPr lang="en-US"/>
          </a:p>
          <a:p>
            <a:r>
              <a:rPr lang="en-US"/>
              <a:t>Residential is the vast majority of LGT </a:t>
            </a:r>
            <a:r>
              <a:rPr lang="en-US">
                <a:latin typeface="Univers" panose="020B0503020202020204" pitchFamily="34" charset="0"/>
              </a:rPr>
              <a:t>land area – now and in the future</a:t>
            </a:r>
            <a:endParaRPr lang="en-US"/>
          </a:p>
          <a:p>
            <a:endParaRPr lang="en-US"/>
          </a:p>
          <a:p>
            <a:r>
              <a:rPr lang="en-US"/>
              <a:t>Change is focused on the non-residential, which is only 1/5 of the Township. </a:t>
            </a:r>
          </a:p>
          <a:p>
            <a:endParaRPr lang="en-US"/>
          </a:p>
          <a:p>
            <a:r>
              <a:rPr lang="en-US"/>
              <a:t>Within that 1/5, only 20% is the focus of new or re-development in the comp plan over the next 20 years (about 4% of land area in the Twp) – the rest is expected to stay as large institutions (GMU), industrial areas (AY, SHIP), or utilities and railroads. </a:t>
            </a:r>
          </a:p>
          <a:p>
            <a:endParaRPr lang="en-US"/>
          </a:p>
        </p:txBody>
      </p:sp>
      <p:sp>
        <p:nvSpPr>
          <p:cNvPr id="4" name="Slide Number Placeholder 3"/>
          <p:cNvSpPr>
            <a:spLocks noGrp="1"/>
          </p:cNvSpPr>
          <p:nvPr>
            <p:ph type="sldNum" sz="quarter" idx="5"/>
          </p:nvPr>
        </p:nvSpPr>
        <p:spPr/>
        <p:txBody>
          <a:bodyPr/>
          <a:lstStyle/>
          <a:p>
            <a:fld id="{5E26274F-C79C-4252-B636-3B0CE2D60E3A}" type="slidenum">
              <a:rPr lang="en-US" smtClean="0"/>
              <a:t>5</a:t>
            </a:fld>
            <a:endParaRPr lang="en-US"/>
          </a:p>
        </p:txBody>
      </p:sp>
    </p:spTree>
    <p:extLst>
      <p:ext uri="{BB962C8B-B14F-4D97-AF65-F5344CB8AC3E}">
        <p14:creationId xmlns:p14="http://schemas.microsoft.com/office/powerpoint/2010/main" val="3200790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F82CB-BA36-9F4B-3596-2C7A0F1C4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A066A-8073-53A1-4FC6-7DA5EC5B04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9DB52-F0F1-23EB-0BF4-09958A96303E}"/>
              </a:ext>
            </a:extLst>
          </p:cNvPr>
          <p:cNvSpPr>
            <a:spLocks noGrp="1"/>
          </p:cNvSpPr>
          <p:nvPr>
            <p:ph type="body" idx="1"/>
          </p:nvPr>
        </p:nvSpPr>
        <p:spPr/>
        <p:txBody>
          <a:bodyPr/>
          <a:lstStyle/>
          <a:p>
            <a:r>
              <a:rPr lang="en-US"/>
              <a:t>MIMI</a:t>
            </a:r>
          </a:p>
          <a:p>
            <a:endParaRPr lang="en-US"/>
          </a:p>
          <a:p>
            <a:r>
              <a:rPr lang="en-US"/>
              <a:t>This map highlights the development projects that are currently in process or expected soon. </a:t>
            </a:r>
          </a:p>
          <a:p>
            <a:endParaRPr lang="en-US"/>
          </a:p>
          <a:p>
            <a:r>
              <a:rPr lang="en-US"/>
              <a:t>Contrast with large number of developments in prior map. </a:t>
            </a:r>
          </a:p>
          <a:p>
            <a:endParaRPr lang="en-US"/>
          </a:p>
          <a:p>
            <a:r>
              <a:rPr lang="en-US" sz="1200" kern="1200">
                <a:solidFill>
                  <a:schemeClr val="tx1"/>
                </a:solidFill>
                <a:effectLst/>
                <a:latin typeface="+mn-lt"/>
                <a:ea typeface="+mn-ea"/>
                <a:cs typeface="+mn-cs"/>
              </a:rPr>
              <a:t>Note that subdivisions may occur under the same zoning that’s been in place for decades, but commercial is most likely focus of redevelopment and only areas likely to be considered for zoning changes. </a:t>
            </a:r>
          </a:p>
          <a:p>
            <a:endParaRPr lang="en-US" sz="1200" kern="1200">
              <a:solidFill>
                <a:schemeClr val="tx1"/>
              </a:solidFill>
              <a:effectLst/>
              <a:latin typeface="+mn-lt"/>
              <a:ea typeface="+mn-ea"/>
              <a:cs typeface="+mn-cs"/>
            </a:endParaRPr>
          </a:p>
          <a:p>
            <a:endParaRPr lang="en-US"/>
          </a:p>
          <a:p>
            <a:endParaRPr lang="en-US"/>
          </a:p>
          <a:p>
            <a:endParaRPr lang="en-US"/>
          </a:p>
        </p:txBody>
      </p:sp>
      <p:sp>
        <p:nvSpPr>
          <p:cNvPr id="4" name="Slide Number Placeholder 3">
            <a:extLst>
              <a:ext uri="{FF2B5EF4-FFF2-40B4-BE49-F238E27FC236}">
                <a16:creationId xmlns:a16="http://schemas.microsoft.com/office/drawing/2014/main" id="{7D5FC82D-A45A-2F97-5C0D-83E5EEECD29A}"/>
              </a:ext>
            </a:extLst>
          </p:cNvPr>
          <p:cNvSpPr>
            <a:spLocks noGrp="1"/>
          </p:cNvSpPr>
          <p:nvPr>
            <p:ph type="sldNum" sz="quarter" idx="5"/>
          </p:nvPr>
        </p:nvSpPr>
        <p:spPr/>
        <p:txBody>
          <a:bodyPr/>
          <a:lstStyle/>
          <a:p>
            <a:fld id="{5E26274F-C79C-4252-B636-3B0CE2D60E3A}" type="slidenum">
              <a:rPr lang="en-US" smtClean="0"/>
              <a:t>6</a:t>
            </a:fld>
            <a:endParaRPr lang="en-US"/>
          </a:p>
        </p:txBody>
      </p:sp>
    </p:spTree>
    <p:extLst>
      <p:ext uri="{BB962C8B-B14F-4D97-AF65-F5344CB8AC3E}">
        <p14:creationId xmlns:p14="http://schemas.microsoft.com/office/powerpoint/2010/main" val="1404674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0EB3C-34A8-E1EB-CC93-63E6E96E3E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B239A7-EEE9-1111-C718-3EEEAEC952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B0D723-7C96-AB81-D880-43A0B028F6DC}"/>
              </a:ext>
            </a:extLst>
          </p:cNvPr>
          <p:cNvSpPr>
            <a:spLocks noGrp="1"/>
          </p:cNvSpPr>
          <p:nvPr>
            <p:ph type="body" idx="1"/>
          </p:nvPr>
        </p:nvSpPr>
        <p:spPr/>
        <p:txBody>
          <a:bodyPr/>
          <a:lstStyle/>
          <a:p>
            <a:r>
              <a:rPr lang="en-US"/>
              <a:t>MIMI</a:t>
            </a:r>
          </a:p>
          <a:p>
            <a:endParaRPr lang="en-US"/>
          </a:p>
          <a:p>
            <a:r>
              <a:rPr lang="en-US"/>
              <a:t>This version of the map zooms in on the area where the new developments are focused.  We will walk through some information about the individual projects on the next slide, and Jamie will be discussing Bethlehem Pike later.  </a:t>
            </a:r>
          </a:p>
          <a:p>
            <a:endParaRPr lang="en-US"/>
          </a:p>
          <a:p>
            <a:r>
              <a:rPr lang="en-US"/>
              <a:t>Highlight non-residential focus and that most properties are already developed – therefore most of the change will be REDEVELOPMENT.</a:t>
            </a:r>
          </a:p>
          <a:p>
            <a:endParaRPr lang="en-US"/>
          </a:p>
          <a:p>
            <a:r>
              <a:rPr lang="en-US"/>
              <a:t>Not for presentation - Expect questions/pushback about whether subdividing a 5-acre lot is development or redevelopment.</a:t>
            </a:r>
          </a:p>
          <a:p>
            <a:endParaRPr lang="en-US"/>
          </a:p>
        </p:txBody>
      </p:sp>
      <p:sp>
        <p:nvSpPr>
          <p:cNvPr id="4" name="Slide Number Placeholder 3">
            <a:extLst>
              <a:ext uri="{FF2B5EF4-FFF2-40B4-BE49-F238E27FC236}">
                <a16:creationId xmlns:a16="http://schemas.microsoft.com/office/drawing/2014/main" id="{F4C2F4F4-4BB4-E6F5-0802-5077ECEFAEA8}"/>
              </a:ext>
            </a:extLst>
          </p:cNvPr>
          <p:cNvSpPr>
            <a:spLocks noGrp="1"/>
          </p:cNvSpPr>
          <p:nvPr>
            <p:ph type="sldNum" sz="quarter" idx="5"/>
          </p:nvPr>
        </p:nvSpPr>
        <p:spPr/>
        <p:txBody>
          <a:bodyPr/>
          <a:lstStyle/>
          <a:p>
            <a:fld id="{5E26274F-C79C-4252-B636-3B0CE2D60E3A}" type="slidenum">
              <a:rPr lang="en-US" smtClean="0"/>
              <a:t>7</a:t>
            </a:fld>
            <a:endParaRPr lang="en-US"/>
          </a:p>
        </p:txBody>
      </p:sp>
    </p:spTree>
    <p:extLst>
      <p:ext uri="{BB962C8B-B14F-4D97-AF65-F5344CB8AC3E}">
        <p14:creationId xmlns:p14="http://schemas.microsoft.com/office/powerpoint/2010/main" val="1109432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ctr">
              <a:lnSpc>
                <a:spcPct val="150000"/>
              </a:lnSpc>
              <a:buFont typeface="Courier New" panose="02070309020205020404" pitchFamily="49" charset="0"/>
              <a:buNone/>
            </a:pPr>
            <a:r>
              <a:rPr lang="en-US" sz="1200">
                <a:latin typeface="Calibri"/>
                <a:ea typeface="Calibri"/>
                <a:cs typeface="Calibri"/>
              </a:rPr>
              <a:t>MIMI</a:t>
            </a:r>
          </a:p>
          <a:p>
            <a:pPr marL="0" indent="0" fontAlgn="ctr">
              <a:lnSpc>
                <a:spcPct val="150000"/>
              </a:lnSpc>
              <a:buFont typeface="Courier New" panose="02070309020205020404" pitchFamily="49" charset="0"/>
              <a:buNone/>
            </a:pPr>
            <a:endParaRPr lang="en-US" sz="1200">
              <a:latin typeface="Calibri" panose="020F0502020204030204" pitchFamily="34" charset="0"/>
              <a:ea typeface="Calibri"/>
              <a:cs typeface="Calibri"/>
            </a:endParaRPr>
          </a:p>
          <a:p>
            <a:pPr marL="0" marR="0" lvl="0" indent="0" algn="l" defTabSz="914400" rtl="0" eaLnBrk="1" fontAlgn="ctr" latinLnBrk="0" hangingPunct="1">
              <a:lnSpc>
                <a:spcPct val="150000"/>
              </a:lnSpc>
              <a:spcBef>
                <a:spcPts val="0"/>
              </a:spcBef>
              <a:spcAft>
                <a:spcPts val="0"/>
              </a:spcAft>
              <a:buClrTx/>
              <a:buSzTx/>
              <a:buFont typeface="Courier New" panose="02070309020205020404" pitchFamily="49" charset="0"/>
              <a:buNone/>
              <a:tabLst/>
              <a:defRPr/>
            </a:pP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Weirdly development  happening all at once – </a:t>
            </a:r>
          </a:p>
          <a:p>
            <a:pPr marL="0" marR="0" lvl="0" indent="0" algn="l" defTabSz="914400" rtl="0" eaLnBrk="1" fontAlgn="ctr" latinLnBrk="0" hangingPunct="1">
              <a:lnSpc>
                <a:spcPct val="150000"/>
              </a:lnSpc>
              <a:spcBef>
                <a:spcPts val="0"/>
              </a:spcBef>
              <a:spcAft>
                <a:spcPts val="0"/>
              </a:spcAft>
              <a:buClrTx/>
              <a:buSzTx/>
              <a:buFont typeface="Courier New" panose="02070309020205020404" pitchFamily="49" charset="0"/>
              <a:buNone/>
              <a:tabLst/>
              <a:defRPr/>
            </a:pPr>
            <a:r>
              <a:rPr lang="en-US"/>
              <a:t>While a lot of development is on the table right now, it covers a very small portion of the Township. </a:t>
            </a:r>
          </a:p>
          <a:p>
            <a:pPr marL="0" indent="0" fontAlgn="ctr">
              <a:lnSpc>
                <a:spcPct val="150000"/>
              </a:lnSpc>
              <a:buFont typeface="Courier New" panose="02070309020205020404" pitchFamily="49" charset="0"/>
              <a:buNone/>
            </a:pPr>
            <a:endParaRPr lang="en-US" sz="1200">
              <a:latin typeface="Calibri"/>
              <a:ea typeface="Calibri"/>
              <a:cs typeface="Calibri"/>
            </a:endParaRPr>
          </a:p>
          <a:p>
            <a:pPr marL="0" indent="0" fontAlgn="ctr">
              <a:lnSpc>
                <a:spcPct val="150000"/>
              </a:lnSpc>
              <a:buFont typeface="Courier New" panose="02070309020205020404" pitchFamily="49" charset="0"/>
              <a:buNone/>
            </a:pPr>
            <a:r>
              <a:rPr lang="en-US" sz="1200">
                <a:latin typeface="Calibri"/>
                <a:ea typeface="Calibri"/>
                <a:cs typeface="Calibri"/>
              </a:rPr>
              <a:t>These developers are moving ahead before Township takes on zoning. </a:t>
            </a:r>
          </a:p>
          <a:p>
            <a:pPr marL="0" indent="0" fontAlgn="ctr">
              <a:lnSpc>
                <a:spcPct val="150000"/>
              </a:lnSpc>
              <a:buFont typeface="Courier New" panose="02070309020205020404" pitchFamily="49" charset="0"/>
              <a:buNone/>
            </a:pPr>
            <a:r>
              <a:rPr lang="en-US" sz="1200">
                <a:latin typeface="Calibri"/>
                <a:ea typeface="Calibri"/>
                <a:cs typeface="Calibri"/>
              </a:rPr>
              <a:t>It is unusual to have this many big developments at once, but it sometimes happens.</a:t>
            </a:r>
          </a:p>
          <a:p>
            <a:pPr marL="0" indent="0" fontAlgn="ctr">
              <a:lnSpc>
                <a:spcPct val="150000"/>
              </a:lnSpc>
              <a:buFont typeface="Courier New" panose="02070309020205020404" pitchFamily="49" charset="0"/>
              <a:buNone/>
            </a:pPr>
            <a:r>
              <a:rPr lang="en-US" sz="1200">
                <a:latin typeface="Calibri"/>
                <a:ea typeface="Calibri"/>
                <a:cs typeface="Calibri"/>
              </a:rPr>
              <a:t>Commercial is focus of redevelopment. </a:t>
            </a:r>
          </a:p>
          <a:p>
            <a:pPr marL="0" indent="0" fontAlgn="ctr">
              <a:lnSpc>
                <a:spcPct val="150000"/>
              </a:lnSpc>
              <a:buFont typeface="Courier New" panose="02070309020205020404" pitchFamily="49" charset="0"/>
              <a:buNone/>
            </a:pPr>
            <a:r>
              <a:rPr lang="en-US" sz="1200">
                <a:latin typeface="Calibri"/>
                <a:ea typeface="Calibri"/>
                <a:cs typeface="Calibri"/>
              </a:rPr>
              <a:t>The projects on the screen are:</a:t>
            </a:r>
          </a:p>
          <a:p>
            <a:pPr marL="0" indent="0" fontAlgn="ctr">
              <a:lnSpc>
                <a:spcPct val="150000"/>
              </a:lnSpc>
              <a:buFont typeface="Courier New" panose="02070309020205020404" pitchFamily="49" charset="0"/>
              <a:buNone/>
            </a:pPr>
            <a:endParaRPr lang="en-US" sz="1200">
              <a:latin typeface="Calibri" panose="020F0502020204030204" pitchFamily="34" charset="0"/>
              <a:ea typeface="Calibri"/>
              <a:cs typeface="Calibri"/>
            </a:endParaRPr>
          </a:p>
          <a:p>
            <a:pPr marL="0" indent="0" fontAlgn="ctr">
              <a:lnSpc>
                <a:spcPct val="150000"/>
              </a:lnSpc>
              <a:buFont typeface="Courier New" panose="02070309020205020404" pitchFamily="49" charset="0"/>
              <a:buNone/>
            </a:pPr>
            <a:r>
              <a:rPr lang="en-US" sz="1200">
                <a:latin typeface="Calibri"/>
                <a:ea typeface="Calibri"/>
                <a:cs typeface="Calibri"/>
              </a:rPr>
              <a:t>BET (Norristown &amp; 309)</a:t>
            </a:r>
          </a:p>
          <a:p>
            <a:pPr marL="285750" indent="-285750" fontAlgn="ctr">
              <a:lnSpc>
                <a:spcPct val="150000"/>
              </a:lnSpc>
              <a:buFont typeface="Courier New" panose="02070309020205020404" pitchFamily="49" charset="0"/>
              <a:buChar char="o"/>
            </a:pPr>
            <a:r>
              <a:rPr lang="en-US" sz="1200">
                <a:latin typeface="Calibri"/>
                <a:ea typeface="Calibri"/>
                <a:cs typeface="Calibri"/>
              </a:rPr>
              <a:t>Zoning amendment under consideration – mixed use with 10% workforce housing allocation</a:t>
            </a:r>
          </a:p>
          <a:p>
            <a:pPr marL="285750" indent="-285750" fontAlgn="ctr">
              <a:lnSpc>
                <a:spcPct val="150000"/>
              </a:lnSpc>
              <a:buFont typeface="Courier New" panose="02070309020205020404" pitchFamily="49" charset="0"/>
              <a:buChar char="o"/>
            </a:pPr>
            <a:r>
              <a:rPr lang="en-US" sz="1200">
                <a:latin typeface="Calibri"/>
                <a:ea typeface="Calibri"/>
                <a:cs typeface="Calibri"/>
              </a:rPr>
              <a:t>Proposed use:</a:t>
            </a:r>
          </a:p>
          <a:p>
            <a:pPr marL="742950" lvl="1" indent="-285750" fontAlgn="ctr">
              <a:lnSpc>
                <a:spcPct val="150000"/>
              </a:lnSpc>
              <a:buFont typeface="Courier New" panose="02070309020205020404" pitchFamily="49" charset="0"/>
              <a:buChar char="o"/>
            </a:pPr>
            <a:r>
              <a:rPr lang="en-US" sz="1200">
                <a:latin typeface="Calibri"/>
                <a:ea typeface="Calibri"/>
                <a:cs typeface="Calibri"/>
              </a:rPr>
              <a:t>278-unit apartment building with 1 and 2-bedroom options</a:t>
            </a:r>
          </a:p>
          <a:p>
            <a:pPr marL="742950" lvl="1" indent="-285750" fontAlgn="ctr">
              <a:lnSpc>
                <a:spcPct val="150000"/>
              </a:lnSpc>
              <a:buFont typeface="Courier New" panose="02070309020205020404" pitchFamily="49" charset="0"/>
              <a:buChar char="o"/>
            </a:pPr>
            <a:r>
              <a:rPr lang="en-US" sz="1200">
                <a:latin typeface="Calibri"/>
                <a:ea typeface="Calibri"/>
                <a:cs typeface="Calibri"/>
              </a:rPr>
              <a:t>Rent: </a:t>
            </a:r>
          </a:p>
          <a:p>
            <a:pPr marL="1200150" lvl="2" indent="-285750" fontAlgn="ctr">
              <a:lnSpc>
                <a:spcPct val="150000"/>
              </a:lnSpc>
              <a:buFont typeface="Courier New" panose="02070309020205020404" pitchFamily="49" charset="0"/>
              <a:buChar char="o"/>
            </a:pPr>
            <a:r>
              <a:rPr lang="en-US" sz="1200">
                <a:latin typeface="Calibri"/>
                <a:ea typeface="Calibri"/>
                <a:cs typeface="Calibri"/>
              </a:rPr>
              <a:t>$2,500 - $3,000 / month standard</a:t>
            </a:r>
          </a:p>
          <a:p>
            <a:pPr marL="1200150" lvl="2" indent="-285750" fontAlgn="ctr">
              <a:lnSpc>
                <a:spcPct val="150000"/>
              </a:lnSpc>
              <a:buFont typeface="Courier New" panose="02070309020205020404" pitchFamily="49" charset="0"/>
              <a:buChar char="o"/>
            </a:pPr>
            <a:r>
              <a:rPr lang="en-US" sz="1200">
                <a:latin typeface="Calibri"/>
                <a:ea typeface="Calibri"/>
                <a:cs typeface="Calibri"/>
              </a:rPr>
              <a:t>$2,151 - $2,583 / month WF housing</a:t>
            </a:r>
          </a:p>
          <a:p>
            <a:pPr marL="742950" lvl="1" indent="-285750" fontAlgn="ctr">
              <a:lnSpc>
                <a:spcPct val="150000"/>
              </a:lnSpc>
              <a:buFont typeface="Courier New" panose="02070309020205020404" pitchFamily="49" charset="0"/>
              <a:buChar char="o"/>
            </a:pPr>
            <a:r>
              <a:rPr lang="en-US" sz="1200">
                <a:latin typeface="Calibri"/>
                <a:ea typeface="Calibri"/>
                <a:cs typeface="Calibri"/>
              </a:rPr>
              <a:t>46,000 sf of retail/restaurant located near Norristown Road </a:t>
            </a:r>
          </a:p>
          <a:p>
            <a:pPr marL="285750" lvl="0" indent="-285750" fontAlgn="ctr">
              <a:lnSpc>
                <a:spcPct val="150000"/>
              </a:lnSpc>
              <a:buFont typeface="Courier New" panose="02070309020205020404" pitchFamily="49" charset="0"/>
              <a:buChar char="o"/>
            </a:pPr>
            <a:r>
              <a:rPr lang="en-US" sz="1200">
                <a:latin typeface="Calibri"/>
                <a:ea typeface="Calibri"/>
                <a:cs typeface="Calibri"/>
              </a:rPr>
              <a:t>Latest status – haven’t resubmitted </a:t>
            </a:r>
          </a:p>
          <a:p>
            <a:pPr marL="742950" lvl="1" indent="-285750" fontAlgn="ctr">
              <a:lnSpc>
                <a:spcPct val="150000"/>
              </a:lnSpc>
              <a:buFont typeface="Courier New" panose="02070309020205020404" pitchFamily="49" charset="0"/>
              <a:buChar char="o"/>
            </a:pPr>
            <a:endParaRPr lang="en-US" sz="1200">
              <a:latin typeface="Calibri" panose="020F0502020204030204" pitchFamily="34" charset="0"/>
              <a:ea typeface="Calibri"/>
              <a:cs typeface="Calibri"/>
            </a:endParaRPr>
          </a:p>
          <a:p>
            <a:pPr marL="457200" lvl="1" indent="0" fontAlgn="ctr">
              <a:lnSpc>
                <a:spcPct val="150000"/>
              </a:lnSpc>
              <a:buFont typeface="Courier New" panose="02070309020205020404" pitchFamily="49" charset="0"/>
              <a:buNone/>
            </a:pPr>
            <a:r>
              <a:rPr lang="en-US" sz="1200">
                <a:latin typeface="Calibri"/>
                <a:ea typeface="Calibri"/>
                <a:cs typeface="Calibri"/>
              </a:rPr>
              <a:t>Ambler Yards</a:t>
            </a:r>
          </a:p>
          <a:p>
            <a:pPr marL="628650" lvl="1" indent="-171450" fontAlgn="ctr">
              <a:lnSpc>
                <a:spcPct val="150000"/>
              </a:lnSpc>
              <a:buFontTx/>
              <a:buChar char="-"/>
            </a:pPr>
            <a:r>
              <a:rPr lang="en-US" sz="1200">
                <a:latin typeface="Calibri"/>
                <a:ea typeface="Calibri"/>
                <a:cs typeface="Calibri"/>
              </a:rPr>
              <a:t>Self storage facility </a:t>
            </a:r>
          </a:p>
          <a:p>
            <a:pPr marL="628650" lvl="1" indent="-171450" fontAlgn="ctr">
              <a:lnSpc>
                <a:spcPct val="150000"/>
              </a:lnSpc>
              <a:buFontTx/>
              <a:buChar char="-"/>
            </a:pPr>
            <a:r>
              <a:rPr lang="en-US" sz="1200">
                <a:latin typeface="Calibri"/>
                <a:ea typeface="Calibri"/>
                <a:cs typeface="Calibri"/>
              </a:rPr>
              <a:t>43 apartment units</a:t>
            </a:r>
          </a:p>
          <a:p>
            <a:pPr marL="457200" lvl="1" indent="0" fontAlgn="ctr">
              <a:lnSpc>
                <a:spcPct val="150000"/>
              </a:lnSpc>
              <a:buFontTx/>
              <a:buNone/>
            </a:pPr>
            <a:endParaRPr lang="en-US" sz="1200">
              <a:latin typeface="Calibri" panose="020F0502020204030204" pitchFamily="34" charset="0"/>
              <a:ea typeface="Calibri"/>
              <a:cs typeface="Calibri"/>
            </a:endParaRPr>
          </a:p>
          <a:p>
            <a:pPr marL="457200" lvl="1" indent="0" fontAlgn="ctr">
              <a:lnSpc>
                <a:spcPct val="150000"/>
              </a:lnSpc>
              <a:buFontTx/>
              <a:buNone/>
            </a:pPr>
            <a:r>
              <a:rPr lang="en-US" sz="1200">
                <a:latin typeface="Calibri"/>
                <a:ea typeface="Calibri"/>
                <a:cs typeface="Calibri"/>
              </a:rPr>
              <a:t>Penna – Gwynedd Point (309 &amp; Bethlehem Pike, Spring House Nursery)</a:t>
            </a:r>
          </a:p>
          <a:p>
            <a:pPr marL="628650" lvl="1" indent="-171450" fontAlgn="ctr">
              <a:lnSpc>
                <a:spcPct val="150000"/>
              </a:lnSpc>
              <a:buFontTx/>
              <a:buChar char="-"/>
            </a:pPr>
            <a:r>
              <a:rPr lang="en-US" sz="1200">
                <a:latin typeface="Calibri"/>
                <a:ea typeface="Calibri"/>
                <a:cs typeface="Calibri"/>
              </a:rPr>
              <a:t>49 town houses </a:t>
            </a:r>
          </a:p>
          <a:p>
            <a:pPr marL="457200" lvl="1" indent="0" fontAlgn="ctr">
              <a:lnSpc>
                <a:spcPct val="150000"/>
              </a:lnSpc>
              <a:buFontTx/>
              <a:buNone/>
            </a:pPr>
            <a:endParaRPr lang="en-US" sz="1200">
              <a:latin typeface="Calibri" panose="020F0502020204030204" pitchFamily="34" charset="0"/>
              <a:ea typeface="Calibri"/>
              <a:cs typeface="Calibri"/>
            </a:endParaRPr>
          </a:p>
          <a:p>
            <a:pPr marL="457200" marR="0" lvl="1" indent="0" algn="l" defTabSz="914400" rtl="0" eaLnBrk="1" fontAlgn="ctr" latinLnBrk="0" hangingPunct="1">
              <a:lnSpc>
                <a:spcPct val="150000"/>
              </a:lnSpc>
              <a:spcBef>
                <a:spcPts val="0"/>
              </a:spcBef>
              <a:spcAft>
                <a:spcPts val="0"/>
              </a:spcAft>
              <a:buClrTx/>
              <a:buSzTx/>
              <a:buFontTx/>
              <a:buNone/>
              <a:tabLst/>
              <a:defRPr/>
            </a:pPr>
            <a:r>
              <a:rPr lang="en-US" sz="1200">
                <a:latin typeface="Calibri"/>
                <a:ea typeface="Calibri"/>
                <a:cs typeface="Calibri"/>
              </a:rPr>
              <a:t>Note - J&amp;J announcement yesterday, they have purchased the former Sieman’s property at 1201 Sumneytown Pike.  </a:t>
            </a:r>
          </a:p>
          <a:p>
            <a:pPr marL="628650" marR="0" lvl="1" indent="-171450" algn="l" defTabSz="914400" rtl="0" eaLnBrk="1" fontAlgn="ctr" latinLnBrk="0" hangingPunct="1">
              <a:lnSpc>
                <a:spcPct val="150000"/>
              </a:lnSpc>
              <a:spcBef>
                <a:spcPts val="0"/>
              </a:spcBef>
              <a:spcAft>
                <a:spcPts val="0"/>
              </a:spcAft>
              <a:buClrTx/>
              <a:buSzTx/>
              <a:buFontTx/>
              <a:buChar char="-"/>
              <a:tabLst/>
              <a:defRPr/>
            </a:pPr>
            <a:r>
              <a:rPr lang="en-US" sz="1200" kern="1200">
                <a:solidFill>
                  <a:schemeClr val="tx1"/>
                </a:solidFill>
                <a:effectLst/>
                <a:latin typeface="+mn-lt"/>
                <a:ea typeface="+mn-ea"/>
                <a:cs typeface="+mn-cs"/>
              </a:rPr>
              <a:t>Acknowledge J&amp;J acquisition of </a:t>
            </a:r>
            <a:r>
              <a:rPr lang="en-US" sz="1200" kern="1200" err="1">
                <a:solidFill>
                  <a:schemeClr val="tx1"/>
                </a:solidFill>
                <a:effectLst/>
                <a:latin typeface="+mn-lt"/>
                <a:ea typeface="+mn-ea"/>
                <a:cs typeface="+mn-cs"/>
              </a:rPr>
              <a:t>Siemans</a:t>
            </a:r>
            <a:r>
              <a:rPr lang="en-US" sz="1200" kern="1200">
                <a:solidFill>
                  <a:schemeClr val="tx1"/>
                </a:solidFill>
                <a:effectLst/>
                <a:latin typeface="+mn-lt"/>
                <a:ea typeface="+mn-ea"/>
                <a:cs typeface="+mn-cs"/>
              </a:rPr>
              <a:t> property, no pics - no zoning changes, no plans into Township yet. </a:t>
            </a:r>
          </a:p>
          <a:p>
            <a:pPr marL="457200" lvl="1" indent="0" fontAlgn="ctr">
              <a:lnSpc>
                <a:spcPct val="150000"/>
              </a:lnSpc>
              <a:buFontTx/>
              <a:buNone/>
            </a:pPr>
            <a:endParaRPr lang="en-US" sz="1200">
              <a:latin typeface="Calibri" panose="020F0502020204030204" pitchFamily="34" charset="0"/>
              <a:ea typeface="Calibri"/>
              <a:cs typeface="Calibri"/>
            </a:endParaRPr>
          </a:p>
          <a:p>
            <a:pPr marL="457200" lvl="1" indent="0" fontAlgn="ctr">
              <a:lnSpc>
                <a:spcPct val="150000"/>
              </a:lnSpc>
              <a:buFontTx/>
              <a:buNone/>
            </a:pPr>
            <a:r>
              <a:rPr lang="en-US" sz="1200">
                <a:latin typeface="Calibri"/>
                <a:ea typeface="Calibri"/>
                <a:cs typeface="Calibri"/>
              </a:rPr>
              <a:t>Transition to Jamie to discuss zoning. </a:t>
            </a:r>
          </a:p>
          <a:p>
            <a:endParaRPr lang="en-US" sz="1200"/>
          </a:p>
        </p:txBody>
      </p:sp>
      <p:sp>
        <p:nvSpPr>
          <p:cNvPr id="4" name="Slide Number Placeholder 3"/>
          <p:cNvSpPr>
            <a:spLocks noGrp="1"/>
          </p:cNvSpPr>
          <p:nvPr>
            <p:ph type="sldNum" sz="quarter" idx="5"/>
          </p:nvPr>
        </p:nvSpPr>
        <p:spPr/>
        <p:txBody>
          <a:bodyPr/>
          <a:lstStyle/>
          <a:p>
            <a:fld id="{5E26274F-C79C-4252-B636-3B0CE2D60E3A}" type="slidenum">
              <a:rPr lang="en-US" smtClean="0"/>
              <a:t>8</a:t>
            </a:fld>
            <a:endParaRPr lang="en-US"/>
          </a:p>
        </p:txBody>
      </p:sp>
    </p:spTree>
    <p:extLst>
      <p:ext uri="{BB962C8B-B14F-4D97-AF65-F5344CB8AC3E}">
        <p14:creationId xmlns:p14="http://schemas.microsoft.com/office/powerpoint/2010/main" val="1348809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C551B-EE12-B08C-E411-3F2506C998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6C1B56-18E4-498F-A890-A6689DAAC2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0FA240-5F64-0033-979A-065ECF462B1F}"/>
              </a:ext>
            </a:extLst>
          </p:cNvPr>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JAMIE</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Zoning can be a tricky thing. Did you know that while we think of Bethlehem Pike as just one district there are about 12 different zoning districts along the stretch of road between the Route 309 bypass and Dager Road. We have multiple residential districts, multiple business districts, professional office districts, municipal districts, and an overlay district. No wonder it is confusing. To simplify the discussion today our focus will be on the most basic business district which we refer to as D-Business District and basically encompasses Spring House.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Uses are broken down into categories: </a:t>
            </a:r>
          </a:p>
          <a:p>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BD6C1F4-AC97-30AD-F665-3E618DCE05FF}"/>
              </a:ext>
            </a:extLst>
          </p:cNvPr>
          <p:cNvSpPr>
            <a:spLocks noGrp="1"/>
          </p:cNvSpPr>
          <p:nvPr>
            <p:ph type="sldNum" sz="quarter" idx="5"/>
          </p:nvPr>
        </p:nvSpPr>
        <p:spPr/>
        <p:txBody>
          <a:bodyPr/>
          <a:lstStyle/>
          <a:p>
            <a:fld id="{5E26274F-C79C-4252-B636-3B0CE2D60E3A}" type="slidenum">
              <a:rPr lang="en-US" smtClean="0"/>
              <a:t>9</a:t>
            </a:fld>
            <a:endParaRPr lang="en-US"/>
          </a:p>
        </p:txBody>
      </p:sp>
    </p:spTree>
    <p:extLst>
      <p:ext uri="{BB962C8B-B14F-4D97-AF65-F5344CB8AC3E}">
        <p14:creationId xmlns:p14="http://schemas.microsoft.com/office/powerpoint/2010/main" val="19408763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426E5A"/>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C36CB15-A14D-F348-211F-323B663A7543}"/>
              </a:ext>
            </a:extLst>
          </p:cNvPr>
          <p:cNvSpPr>
            <a:spLocks noGrp="1"/>
          </p:cNvSpPr>
          <p:nvPr>
            <p:ph type="dt" sz="half" idx="10"/>
          </p:nvPr>
        </p:nvSpPr>
        <p:spPr>
          <a:xfrm>
            <a:off x="10972800" y="217623"/>
            <a:ext cx="1066800" cy="365125"/>
          </a:xfrm>
        </p:spPr>
        <p:txBody>
          <a:bodyPr/>
          <a:lstStyle>
            <a:lvl1pPr>
              <a:defRPr>
                <a:solidFill>
                  <a:schemeClr val="bg1">
                    <a:lumMod val="95000"/>
                  </a:schemeClr>
                </a:solidFill>
              </a:defRPr>
            </a:lvl1pPr>
          </a:lstStyle>
          <a:p>
            <a:r>
              <a:rPr lang="en-US"/>
              <a:t>February 2026</a:t>
            </a:r>
          </a:p>
        </p:txBody>
      </p:sp>
      <p:sp>
        <p:nvSpPr>
          <p:cNvPr id="6" name="Slide Number Placeholder 5">
            <a:extLst>
              <a:ext uri="{FF2B5EF4-FFF2-40B4-BE49-F238E27FC236}">
                <a16:creationId xmlns:a16="http://schemas.microsoft.com/office/drawing/2014/main" id="{E757AA25-2BC1-7E4B-E44F-53B17A1E4D8F}"/>
              </a:ext>
            </a:extLst>
          </p:cNvPr>
          <p:cNvSpPr>
            <a:spLocks noGrp="1"/>
          </p:cNvSpPr>
          <p:nvPr>
            <p:ph type="sldNum" sz="quarter" idx="12"/>
          </p:nvPr>
        </p:nvSpPr>
        <p:spPr/>
        <p:txBody>
          <a:bodyPr/>
          <a:lstStyle>
            <a:lvl1pPr>
              <a:defRPr>
                <a:solidFill>
                  <a:schemeClr val="bg1"/>
                </a:solidFill>
              </a:defRPr>
            </a:lvl1pPr>
          </a:lstStyle>
          <a:p>
            <a:fld id="{392AC90B-6BA0-4367-8A83-4246F0CC902C}" type="slidenum">
              <a:rPr lang="en-US" smtClean="0"/>
              <a:pPr/>
              <a:t>‹#›</a:t>
            </a:fld>
            <a:endParaRPr lang="en-US"/>
          </a:p>
        </p:txBody>
      </p:sp>
      <p:pic>
        <p:nvPicPr>
          <p:cNvPr id="18" name="Picture 17" descr="A green and white logo&#10;&#10;Description automatically generated">
            <a:extLst>
              <a:ext uri="{FF2B5EF4-FFF2-40B4-BE49-F238E27FC236}">
                <a16:creationId xmlns:a16="http://schemas.microsoft.com/office/drawing/2014/main" id="{F155BD66-094A-85A3-4FA8-C01A039C3A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4784436" cy="800370"/>
          </a:xfrm>
          <a:prstGeom prst="rect">
            <a:avLst/>
          </a:prstGeom>
          <a:effectLst>
            <a:softEdge rad="190500"/>
          </a:effectLst>
        </p:spPr>
      </p:pic>
      <p:sp>
        <p:nvSpPr>
          <p:cNvPr id="21" name="Rectangle 20">
            <a:extLst>
              <a:ext uri="{FF2B5EF4-FFF2-40B4-BE49-F238E27FC236}">
                <a16:creationId xmlns:a16="http://schemas.microsoft.com/office/drawing/2014/main" id="{72731730-F027-B67E-429D-2076FC286983}"/>
              </a:ext>
            </a:extLst>
          </p:cNvPr>
          <p:cNvSpPr/>
          <p:nvPr userDrawn="1"/>
        </p:nvSpPr>
        <p:spPr>
          <a:xfrm>
            <a:off x="0" y="738418"/>
            <a:ext cx="12192000" cy="61954"/>
          </a:xfrm>
          <a:prstGeom prst="rect">
            <a:avLst/>
          </a:prstGeom>
          <a:solidFill>
            <a:srgbClr val="FFEB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3661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DCA5-0958-1D59-723C-72429601A8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F2BC35-A7B3-6678-4A3F-0AA4BED467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01FCA-3779-0BB5-2A0D-5F22752E3526}"/>
              </a:ext>
            </a:extLst>
          </p:cNvPr>
          <p:cNvSpPr>
            <a:spLocks noGrp="1"/>
          </p:cNvSpPr>
          <p:nvPr>
            <p:ph type="dt" sz="half" idx="10"/>
          </p:nvPr>
        </p:nvSpPr>
        <p:spPr/>
        <p:txBody>
          <a:bodyPr/>
          <a:lstStyle/>
          <a:p>
            <a:r>
              <a:rPr lang="en-US"/>
              <a:t>February 2026</a:t>
            </a:r>
          </a:p>
        </p:txBody>
      </p:sp>
      <p:sp>
        <p:nvSpPr>
          <p:cNvPr id="5" name="Footer Placeholder 4">
            <a:extLst>
              <a:ext uri="{FF2B5EF4-FFF2-40B4-BE49-F238E27FC236}">
                <a16:creationId xmlns:a16="http://schemas.microsoft.com/office/drawing/2014/main" id="{AC31B4B8-7F64-E425-75D0-6CB9904B42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9D2B3-8875-6389-DDE0-98D72F5F7CE1}"/>
              </a:ext>
            </a:extLst>
          </p:cNvPr>
          <p:cNvSpPr>
            <a:spLocks noGrp="1"/>
          </p:cNvSpPr>
          <p:nvPr>
            <p:ph type="sldNum" sz="quarter" idx="12"/>
          </p:nvPr>
        </p:nvSpPr>
        <p:spPr/>
        <p:txBody>
          <a:bodyPr/>
          <a:lstStyle/>
          <a:p>
            <a:fld id="{392AC90B-6BA0-4367-8A83-4246F0CC902C}" type="slidenum">
              <a:rPr lang="en-US" smtClean="0"/>
              <a:t>‹#›</a:t>
            </a:fld>
            <a:endParaRPr lang="en-US"/>
          </a:p>
        </p:txBody>
      </p:sp>
    </p:spTree>
    <p:extLst>
      <p:ext uri="{BB962C8B-B14F-4D97-AF65-F5344CB8AC3E}">
        <p14:creationId xmlns:p14="http://schemas.microsoft.com/office/powerpoint/2010/main" val="2398879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B9B0C4-3D80-66DC-6583-B9F1641FFE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DF4B9F-8A38-8CDA-43FC-FD7B622649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0F92C2-43A9-42B4-EFE3-42257833E56F}"/>
              </a:ext>
            </a:extLst>
          </p:cNvPr>
          <p:cNvSpPr>
            <a:spLocks noGrp="1"/>
          </p:cNvSpPr>
          <p:nvPr>
            <p:ph type="dt" sz="half" idx="10"/>
          </p:nvPr>
        </p:nvSpPr>
        <p:spPr/>
        <p:txBody>
          <a:bodyPr/>
          <a:lstStyle/>
          <a:p>
            <a:r>
              <a:rPr lang="en-US"/>
              <a:t>February 2026</a:t>
            </a:r>
          </a:p>
        </p:txBody>
      </p:sp>
      <p:sp>
        <p:nvSpPr>
          <p:cNvPr id="5" name="Footer Placeholder 4">
            <a:extLst>
              <a:ext uri="{FF2B5EF4-FFF2-40B4-BE49-F238E27FC236}">
                <a16:creationId xmlns:a16="http://schemas.microsoft.com/office/drawing/2014/main" id="{6F20A7CD-7A15-EABE-2868-5717CE52E8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15CA6-2473-4352-1A02-AFEB589B4B51}"/>
              </a:ext>
            </a:extLst>
          </p:cNvPr>
          <p:cNvSpPr>
            <a:spLocks noGrp="1"/>
          </p:cNvSpPr>
          <p:nvPr>
            <p:ph type="sldNum" sz="quarter" idx="12"/>
          </p:nvPr>
        </p:nvSpPr>
        <p:spPr/>
        <p:txBody>
          <a:bodyPr/>
          <a:lstStyle/>
          <a:p>
            <a:fld id="{392AC90B-6BA0-4367-8A83-4246F0CC902C}" type="slidenum">
              <a:rPr lang="en-US" smtClean="0"/>
              <a:t>‹#›</a:t>
            </a:fld>
            <a:endParaRPr lang="en-US"/>
          </a:p>
        </p:txBody>
      </p:sp>
    </p:spTree>
    <p:extLst>
      <p:ext uri="{BB962C8B-B14F-4D97-AF65-F5344CB8AC3E}">
        <p14:creationId xmlns:p14="http://schemas.microsoft.com/office/powerpoint/2010/main" val="3551321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426E5A"/>
        </a:solidFill>
        <a:effectLst/>
      </p:bgPr>
    </p:bg>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89FBAE39-0497-11B4-7657-B5471B598C81}"/>
              </a:ext>
            </a:extLst>
          </p:cNvPr>
          <p:cNvSpPr>
            <a:spLocks noGrp="1"/>
          </p:cNvSpPr>
          <p:nvPr>
            <p:ph type="dt" sz="half" idx="10"/>
          </p:nvPr>
        </p:nvSpPr>
        <p:spPr>
          <a:xfrm>
            <a:off x="10843404" y="217623"/>
            <a:ext cx="1196196" cy="365125"/>
          </a:xfrm>
        </p:spPr>
        <p:txBody>
          <a:bodyPr/>
          <a:lstStyle>
            <a:lvl1pPr>
              <a:defRPr>
                <a:solidFill>
                  <a:schemeClr val="bg1">
                    <a:lumMod val="95000"/>
                  </a:schemeClr>
                </a:solidFill>
              </a:defRPr>
            </a:lvl1pPr>
          </a:lstStyle>
          <a:p>
            <a:r>
              <a:rPr lang="en-US"/>
              <a:t>February 2026</a:t>
            </a:r>
          </a:p>
        </p:txBody>
      </p:sp>
      <p:sp>
        <p:nvSpPr>
          <p:cNvPr id="13" name="Slide Number Placeholder 5">
            <a:extLst>
              <a:ext uri="{FF2B5EF4-FFF2-40B4-BE49-F238E27FC236}">
                <a16:creationId xmlns:a16="http://schemas.microsoft.com/office/drawing/2014/main" id="{BF58E4AA-6E13-374C-CFDE-363E7E7E8EC6}"/>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392AC90B-6BA0-4367-8A83-4246F0CC902C}" type="slidenum">
              <a:rPr lang="en-US" smtClean="0"/>
              <a:pPr/>
              <a:t>‹#›</a:t>
            </a:fld>
            <a:endParaRPr lang="en-US"/>
          </a:p>
        </p:txBody>
      </p:sp>
      <p:pic>
        <p:nvPicPr>
          <p:cNvPr id="14" name="Picture 13" descr="A green and white logo&#10;&#10;Description automatically generated">
            <a:extLst>
              <a:ext uri="{FF2B5EF4-FFF2-40B4-BE49-F238E27FC236}">
                <a16:creationId xmlns:a16="http://schemas.microsoft.com/office/drawing/2014/main" id="{E6D4279A-48B5-8105-777A-9F82D19BB6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4784436" cy="800370"/>
          </a:xfrm>
          <a:prstGeom prst="rect">
            <a:avLst/>
          </a:prstGeom>
          <a:effectLst>
            <a:softEdge rad="190500"/>
          </a:effectLst>
        </p:spPr>
      </p:pic>
      <p:sp>
        <p:nvSpPr>
          <p:cNvPr id="15" name="Rectangle 14">
            <a:extLst>
              <a:ext uri="{FF2B5EF4-FFF2-40B4-BE49-F238E27FC236}">
                <a16:creationId xmlns:a16="http://schemas.microsoft.com/office/drawing/2014/main" id="{BB1BB30B-2325-DFF3-0855-905DAEDEA457}"/>
              </a:ext>
            </a:extLst>
          </p:cNvPr>
          <p:cNvSpPr/>
          <p:nvPr userDrawn="1"/>
        </p:nvSpPr>
        <p:spPr>
          <a:xfrm>
            <a:off x="0" y="738418"/>
            <a:ext cx="12192000" cy="61954"/>
          </a:xfrm>
          <a:prstGeom prst="rect">
            <a:avLst/>
          </a:prstGeom>
          <a:solidFill>
            <a:srgbClr val="FFEB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1434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40119-C105-8B5D-21B3-3F78743F20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6CCAC8-50F3-ED4A-9BE2-DF8DE7974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D7EC7E-FA90-6C8A-EE28-C438BC593B7B}"/>
              </a:ext>
            </a:extLst>
          </p:cNvPr>
          <p:cNvSpPr>
            <a:spLocks noGrp="1"/>
          </p:cNvSpPr>
          <p:nvPr>
            <p:ph type="dt" sz="half" idx="10"/>
          </p:nvPr>
        </p:nvSpPr>
        <p:spPr/>
        <p:txBody>
          <a:bodyPr/>
          <a:lstStyle/>
          <a:p>
            <a:r>
              <a:rPr lang="en-US"/>
              <a:t>February 2026</a:t>
            </a:r>
          </a:p>
        </p:txBody>
      </p:sp>
      <p:sp>
        <p:nvSpPr>
          <p:cNvPr id="5" name="Footer Placeholder 4">
            <a:extLst>
              <a:ext uri="{FF2B5EF4-FFF2-40B4-BE49-F238E27FC236}">
                <a16:creationId xmlns:a16="http://schemas.microsoft.com/office/drawing/2014/main" id="{89F95D25-8386-32E0-1E8E-7ADDC8A4A3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623B6-C29E-E6E4-03F8-8FECD837B134}"/>
              </a:ext>
            </a:extLst>
          </p:cNvPr>
          <p:cNvSpPr>
            <a:spLocks noGrp="1"/>
          </p:cNvSpPr>
          <p:nvPr>
            <p:ph type="sldNum" sz="quarter" idx="12"/>
          </p:nvPr>
        </p:nvSpPr>
        <p:spPr/>
        <p:txBody>
          <a:bodyPr/>
          <a:lstStyle/>
          <a:p>
            <a:fld id="{392AC90B-6BA0-4367-8A83-4246F0CC902C}" type="slidenum">
              <a:rPr lang="en-US" smtClean="0"/>
              <a:t>‹#›</a:t>
            </a:fld>
            <a:endParaRPr lang="en-US"/>
          </a:p>
        </p:txBody>
      </p:sp>
    </p:spTree>
    <p:extLst>
      <p:ext uri="{BB962C8B-B14F-4D97-AF65-F5344CB8AC3E}">
        <p14:creationId xmlns:p14="http://schemas.microsoft.com/office/powerpoint/2010/main" val="288369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C129F-CC2B-FD15-D606-3D1915D31D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F13076-8EDA-F6BF-B636-694B35CBA0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A64778-BE2A-FF3F-F9D5-5CA254C5AD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5C8E5D-0FA1-F5F1-FD7A-0E830F72809D}"/>
              </a:ext>
            </a:extLst>
          </p:cNvPr>
          <p:cNvSpPr>
            <a:spLocks noGrp="1"/>
          </p:cNvSpPr>
          <p:nvPr>
            <p:ph type="dt" sz="half" idx="10"/>
          </p:nvPr>
        </p:nvSpPr>
        <p:spPr/>
        <p:txBody>
          <a:bodyPr/>
          <a:lstStyle/>
          <a:p>
            <a:r>
              <a:rPr lang="en-US"/>
              <a:t>February 2026</a:t>
            </a:r>
          </a:p>
        </p:txBody>
      </p:sp>
      <p:sp>
        <p:nvSpPr>
          <p:cNvPr id="6" name="Footer Placeholder 5">
            <a:extLst>
              <a:ext uri="{FF2B5EF4-FFF2-40B4-BE49-F238E27FC236}">
                <a16:creationId xmlns:a16="http://schemas.microsoft.com/office/drawing/2014/main" id="{CF5076C0-0C17-75EF-A990-88DB4E3779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5C3770-7656-11B1-6042-B7E9347BF112}"/>
              </a:ext>
            </a:extLst>
          </p:cNvPr>
          <p:cNvSpPr>
            <a:spLocks noGrp="1"/>
          </p:cNvSpPr>
          <p:nvPr>
            <p:ph type="sldNum" sz="quarter" idx="12"/>
          </p:nvPr>
        </p:nvSpPr>
        <p:spPr/>
        <p:txBody>
          <a:bodyPr/>
          <a:lstStyle/>
          <a:p>
            <a:fld id="{392AC90B-6BA0-4367-8A83-4246F0CC902C}" type="slidenum">
              <a:rPr lang="en-US" smtClean="0"/>
              <a:t>‹#›</a:t>
            </a:fld>
            <a:endParaRPr lang="en-US"/>
          </a:p>
        </p:txBody>
      </p:sp>
    </p:spTree>
    <p:extLst>
      <p:ext uri="{BB962C8B-B14F-4D97-AF65-F5344CB8AC3E}">
        <p14:creationId xmlns:p14="http://schemas.microsoft.com/office/powerpoint/2010/main" val="1017081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456D0-3687-088E-A861-7CCF74A5E6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052491-F96F-D3A6-5D54-8B5400ABD8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1DD6A0-6D5C-BD06-829C-D0BB7DA317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FDC14D-5669-1775-CF3D-4E8C2FAADD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B40BE9-E99E-BA59-25B9-A412C51C52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CC87EA-65D7-7F11-ABE9-D8192B967C87}"/>
              </a:ext>
            </a:extLst>
          </p:cNvPr>
          <p:cNvSpPr>
            <a:spLocks noGrp="1"/>
          </p:cNvSpPr>
          <p:nvPr>
            <p:ph type="dt" sz="half" idx="10"/>
          </p:nvPr>
        </p:nvSpPr>
        <p:spPr/>
        <p:txBody>
          <a:bodyPr/>
          <a:lstStyle/>
          <a:p>
            <a:r>
              <a:rPr lang="en-US"/>
              <a:t>February 2026</a:t>
            </a:r>
          </a:p>
        </p:txBody>
      </p:sp>
      <p:sp>
        <p:nvSpPr>
          <p:cNvPr id="8" name="Footer Placeholder 7">
            <a:extLst>
              <a:ext uri="{FF2B5EF4-FFF2-40B4-BE49-F238E27FC236}">
                <a16:creationId xmlns:a16="http://schemas.microsoft.com/office/drawing/2014/main" id="{56E6064B-1401-7767-A0EC-F7D739300C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3C5A8E-305F-C275-5DD6-92021951712D}"/>
              </a:ext>
            </a:extLst>
          </p:cNvPr>
          <p:cNvSpPr>
            <a:spLocks noGrp="1"/>
          </p:cNvSpPr>
          <p:nvPr>
            <p:ph type="sldNum" sz="quarter" idx="12"/>
          </p:nvPr>
        </p:nvSpPr>
        <p:spPr/>
        <p:txBody>
          <a:bodyPr/>
          <a:lstStyle/>
          <a:p>
            <a:fld id="{392AC90B-6BA0-4367-8A83-4246F0CC902C}" type="slidenum">
              <a:rPr lang="en-US" smtClean="0"/>
              <a:t>‹#›</a:t>
            </a:fld>
            <a:endParaRPr lang="en-US"/>
          </a:p>
        </p:txBody>
      </p:sp>
    </p:spTree>
    <p:extLst>
      <p:ext uri="{BB962C8B-B14F-4D97-AF65-F5344CB8AC3E}">
        <p14:creationId xmlns:p14="http://schemas.microsoft.com/office/powerpoint/2010/main" val="898696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85910-BDBB-52AD-76EA-7572FDB822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48CD04-8A57-6EEC-4036-326C7940F124}"/>
              </a:ext>
            </a:extLst>
          </p:cNvPr>
          <p:cNvSpPr>
            <a:spLocks noGrp="1"/>
          </p:cNvSpPr>
          <p:nvPr>
            <p:ph type="dt" sz="half" idx="10"/>
          </p:nvPr>
        </p:nvSpPr>
        <p:spPr/>
        <p:txBody>
          <a:bodyPr/>
          <a:lstStyle/>
          <a:p>
            <a:r>
              <a:rPr lang="en-US"/>
              <a:t>February 2026</a:t>
            </a:r>
          </a:p>
        </p:txBody>
      </p:sp>
      <p:sp>
        <p:nvSpPr>
          <p:cNvPr id="4" name="Footer Placeholder 3">
            <a:extLst>
              <a:ext uri="{FF2B5EF4-FFF2-40B4-BE49-F238E27FC236}">
                <a16:creationId xmlns:a16="http://schemas.microsoft.com/office/drawing/2014/main" id="{E44E789D-6219-F3BC-CF8B-3A284C7B3A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7A4090-DAB9-61AE-7044-A4BCBDF8E2D6}"/>
              </a:ext>
            </a:extLst>
          </p:cNvPr>
          <p:cNvSpPr>
            <a:spLocks noGrp="1"/>
          </p:cNvSpPr>
          <p:nvPr>
            <p:ph type="sldNum" sz="quarter" idx="12"/>
          </p:nvPr>
        </p:nvSpPr>
        <p:spPr/>
        <p:txBody>
          <a:bodyPr/>
          <a:lstStyle/>
          <a:p>
            <a:fld id="{392AC90B-6BA0-4367-8A83-4246F0CC902C}" type="slidenum">
              <a:rPr lang="en-US" smtClean="0"/>
              <a:t>‹#›</a:t>
            </a:fld>
            <a:endParaRPr lang="en-US"/>
          </a:p>
        </p:txBody>
      </p:sp>
    </p:spTree>
    <p:extLst>
      <p:ext uri="{BB962C8B-B14F-4D97-AF65-F5344CB8AC3E}">
        <p14:creationId xmlns:p14="http://schemas.microsoft.com/office/powerpoint/2010/main" val="2803563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7F5F41-1833-3062-1126-53F8CA9BBE69}"/>
              </a:ext>
            </a:extLst>
          </p:cNvPr>
          <p:cNvSpPr>
            <a:spLocks noGrp="1"/>
          </p:cNvSpPr>
          <p:nvPr>
            <p:ph type="dt" sz="half" idx="10"/>
          </p:nvPr>
        </p:nvSpPr>
        <p:spPr/>
        <p:txBody>
          <a:bodyPr/>
          <a:lstStyle/>
          <a:p>
            <a:r>
              <a:rPr lang="en-US"/>
              <a:t>February 2026</a:t>
            </a:r>
          </a:p>
        </p:txBody>
      </p:sp>
      <p:sp>
        <p:nvSpPr>
          <p:cNvPr id="3" name="Footer Placeholder 2">
            <a:extLst>
              <a:ext uri="{FF2B5EF4-FFF2-40B4-BE49-F238E27FC236}">
                <a16:creationId xmlns:a16="http://schemas.microsoft.com/office/drawing/2014/main" id="{20F8B2FE-ED8D-8738-0AB0-ED2575ED49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2A4EAB-65E6-9993-7637-875C5D796C84}"/>
              </a:ext>
            </a:extLst>
          </p:cNvPr>
          <p:cNvSpPr>
            <a:spLocks noGrp="1"/>
          </p:cNvSpPr>
          <p:nvPr>
            <p:ph type="sldNum" sz="quarter" idx="12"/>
          </p:nvPr>
        </p:nvSpPr>
        <p:spPr/>
        <p:txBody>
          <a:bodyPr/>
          <a:lstStyle/>
          <a:p>
            <a:fld id="{392AC90B-6BA0-4367-8A83-4246F0CC902C}" type="slidenum">
              <a:rPr lang="en-US" smtClean="0"/>
              <a:t>‹#›</a:t>
            </a:fld>
            <a:endParaRPr lang="en-US"/>
          </a:p>
        </p:txBody>
      </p:sp>
    </p:spTree>
    <p:extLst>
      <p:ext uri="{BB962C8B-B14F-4D97-AF65-F5344CB8AC3E}">
        <p14:creationId xmlns:p14="http://schemas.microsoft.com/office/powerpoint/2010/main" val="2037605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ADC52-F6DD-ADB5-ED95-98C7518B6D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365937-2A73-5704-A529-3F5C7F8518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E37628-CD5F-86C4-DF0F-132268E1A4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3EA513-2FC7-B3C0-EF2B-978FE962D409}"/>
              </a:ext>
            </a:extLst>
          </p:cNvPr>
          <p:cNvSpPr>
            <a:spLocks noGrp="1"/>
          </p:cNvSpPr>
          <p:nvPr>
            <p:ph type="dt" sz="half" idx="10"/>
          </p:nvPr>
        </p:nvSpPr>
        <p:spPr/>
        <p:txBody>
          <a:bodyPr/>
          <a:lstStyle/>
          <a:p>
            <a:r>
              <a:rPr lang="en-US"/>
              <a:t>February 2026</a:t>
            </a:r>
          </a:p>
        </p:txBody>
      </p:sp>
      <p:sp>
        <p:nvSpPr>
          <p:cNvPr id="6" name="Footer Placeholder 5">
            <a:extLst>
              <a:ext uri="{FF2B5EF4-FFF2-40B4-BE49-F238E27FC236}">
                <a16:creationId xmlns:a16="http://schemas.microsoft.com/office/drawing/2014/main" id="{B05CA792-1114-EBC8-9B09-25208AE394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47DFCE-102E-4551-DA15-646C00FC0CB2}"/>
              </a:ext>
            </a:extLst>
          </p:cNvPr>
          <p:cNvSpPr>
            <a:spLocks noGrp="1"/>
          </p:cNvSpPr>
          <p:nvPr>
            <p:ph type="sldNum" sz="quarter" idx="12"/>
          </p:nvPr>
        </p:nvSpPr>
        <p:spPr/>
        <p:txBody>
          <a:bodyPr/>
          <a:lstStyle/>
          <a:p>
            <a:fld id="{392AC90B-6BA0-4367-8A83-4246F0CC902C}" type="slidenum">
              <a:rPr lang="en-US" smtClean="0"/>
              <a:t>‹#›</a:t>
            </a:fld>
            <a:endParaRPr lang="en-US"/>
          </a:p>
        </p:txBody>
      </p:sp>
    </p:spTree>
    <p:extLst>
      <p:ext uri="{BB962C8B-B14F-4D97-AF65-F5344CB8AC3E}">
        <p14:creationId xmlns:p14="http://schemas.microsoft.com/office/powerpoint/2010/main" val="932971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8DDF4-E119-629A-E2CC-C8BB7068EA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674BDC-C191-71C5-B09D-158DE2AF7C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8B6D68-32DE-04CC-53D0-14CAB1B528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6AB40A-C9FB-00BB-23C9-37B351BBD3FE}"/>
              </a:ext>
            </a:extLst>
          </p:cNvPr>
          <p:cNvSpPr>
            <a:spLocks noGrp="1"/>
          </p:cNvSpPr>
          <p:nvPr>
            <p:ph type="dt" sz="half" idx="10"/>
          </p:nvPr>
        </p:nvSpPr>
        <p:spPr/>
        <p:txBody>
          <a:bodyPr/>
          <a:lstStyle/>
          <a:p>
            <a:r>
              <a:rPr lang="en-US"/>
              <a:t>February 2026</a:t>
            </a:r>
          </a:p>
        </p:txBody>
      </p:sp>
      <p:sp>
        <p:nvSpPr>
          <p:cNvPr id="6" name="Footer Placeholder 5">
            <a:extLst>
              <a:ext uri="{FF2B5EF4-FFF2-40B4-BE49-F238E27FC236}">
                <a16:creationId xmlns:a16="http://schemas.microsoft.com/office/drawing/2014/main" id="{06124DC4-F987-627B-6100-E9D1721155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63DE41-727A-B973-583C-C8F1CBF9F16D}"/>
              </a:ext>
            </a:extLst>
          </p:cNvPr>
          <p:cNvSpPr>
            <a:spLocks noGrp="1"/>
          </p:cNvSpPr>
          <p:nvPr>
            <p:ph type="sldNum" sz="quarter" idx="12"/>
          </p:nvPr>
        </p:nvSpPr>
        <p:spPr/>
        <p:txBody>
          <a:bodyPr/>
          <a:lstStyle/>
          <a:p>
            <a:fld id="{392AC90B-6BA0-4367-8A83-4246F0CC902C}" type="slidenum">
              <a:rPr lang="en-US" smtClean="0"/>
              <a:t>‹#›</a:t>
            </a:fld>
            <a:endParaRPr lang="en-US"/>
          </a:p>
        </p:txBody>
      </p:sp>
    </p:spTree>
    <p:extLst>
      <p:ext uri="{BB962C8B-B14F-4D97-AF65-F5344CB8AC3E}">
        <p14:creationId xmlns:p14="http://schemas.microsoft.com/office/powerpoint/2010/main" val="1845818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41027-3836-EC22-0CF4-25082B7BC3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0B0A6B-1126-9AEB-347B-C1C9BD02F3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FEDD10-92EF-F1B9-79B4-F89BB7237D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February 2026</a:t>
            </a:r>
          </a:p>
        </p:txBody>
      </p:sp>
      <p:sp>
        <p:nvSpPr>
          <p:cNvPr id="5" name="Footer Placeholder 4">
            <a:extLst>
              <a:ext uri="{FF2B5EF4-FFF2-40B4-BE49-F238E27FC236}">
                <a16:creationId xmlns:a16="http://schemas.microsoft.com/office/drawing/2014/main" id="{9D0FAE0E-483C-004D-F3FE-38EDEE692D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7B0099-8D5C-6CF3-7C94-66E2B097AB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2AC90B-6BA0-4367-8A83-4246F0CC902C}" type="slidenum">
              <a:rPr lang="en-US" smtClean="0"/>
              <a:t>‹#›</a:t>
            </a:fld>
            <a:endParaRPr lang="en-US"/>
          </a:p>
        </p:txBody>
      </p:sp>
    </p:spTree>
    <p:extLst>
      <p:ext uri="{BB962C8B-B14F-4D97-AF65-F5344CB8AC3E}">
        <p14:creationId xmlns:p14="http://schemas.microsoft.com/office/powerpoint/2010/main" val="1954911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26E5A"/>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0BEA7B-3439-D209-D16F-AB22BAB64C46}"/>
              </a:ext>
            </a:extLst>
          </p:cNvPr>
          <p:cNvSpPr>
            <a:spLocks noGrp="1"/>
          </p:cNvSpPr>
          <p:nvPr>
            <p:ph type="sldNum" sz="quarter" idx="12"/>
          </p:nvPr>
        </p:nvSpPr>
        <p:spPr/>
        <p:txBody>
          <a:bodyPr/>
          <a:lstStyle/>
          <a:p>
            <a:fld id="{392AC90B-6BA0-4367-8A83-4246F0CC902C}" type="slidenum">
              <a:rPr lang="en-US" smtClean="0"/>
              <a:t>1</a:t>
            </a:fld>
            <a:endParaRPr lang="en-US"/>
          </a:p>
        </p:txBody>
      </p:sp>
      <p:sp>
        <p:nvSpPr>
          <p:cNvPr id="8" name="TextBox 7">
            <a:extLst>
              <a:ext uri="{FF2B5EF4-FFF2-40B4-BE49-F238E27FC236}">
                <a16:creationId xmlns:a16="http://schemas.microsoft.com/office/drawing/2014/main" id="{7F4EA0C4-5040-0A88-E9F6-6AA432B9E4B1}"/>
              </a:ext>
            </a:extLst>
          </p:cNvPr>
          <p:cNvSpPr txBox="1"/>
          <p:nvPr/>
        </p:nvSpPr>
        <p:spPr>
          <a:xfrm>
            <a:off x="0" y="1181133"/>
            <a:ext cx="12192000" cy="3539430"/>
          </a:xfrm>
          <a:prstGeom prst="rect">
            <a:avLst/>
          </a:prstGeom>
          <a:noFill/>
        </p:spPr>
        <p:txBody>
          <a:bodyPr wrap="square">
            <a:spAutoFit/>
          </a:bodyPr>
          <a:lstStyle/>
          <a:p>
            <a:pPr algn="ctr" rtl="0" fontAlgn="base"/>
            <a:r>
              <a:rPr lang="en-US" sz="3200" b="1" i="0">
                <a:solidFill>
                  <a:schemeClr val="bg1"/>
                </a:solidFill>
                <a:effectLst/>
                <a:latin typeface="Times New Roman" panose="02020603050405020304" pitchFamily="18" charset="0"/>
              </a:rPr>
              <a:t>Change is Hard, Let’s Talk About It:</a:t>
            </a:r>
          </a:p>
          <a:p>
            <a:pPr algn="ctr" rtl="0" fontAlgn="base"/>
            <a:endParaRPr lang="en-US" sz="3200" b="1">
              <a:solidFill>
                <a:schemeClr val="bg1"/>
              </a:solidFill>
              <a:latin typeface="Times New Roman" panose="02020603050405020304" pitchFamily="18" charset="0"/>
            </a:endParaRPr>
          </a:p>
          <a:p>
            <a:pPr algn="ctr" rtl="0" fontAlgn="base"/>
            <a:r>
              <a:rPr lang="en-US" sz="3200" b="1" i="0">
                <a:solidFill>
                  <a:schemeClr val="bg1"/>
                </a:solidFill>
                <a:effectLst/>
                <a:latin typeface="Times New Roman" panose="02020603050405020304" pitchFamily="18" charset="0"/>
              </a:rPr>
              <a:t>A Town Hall About Development</a:t>
            </a:r>
          </a:p>
          <a:p>
            <a:pPr algn="ctr" rtl="0" fontAlgn="base"/>
            <a:r>
              <a:rPr lang="en-US" sz="3200" b="1" i="0">
                <a:solidFill>
                  <a:schemeClr val="bg1"/>
                </a:solidFill>
                <a:effectLst/>
                <a:latin typeface="Times New Roman" panose="02020603050405020304" pitchFamily="18" charset="0"/>
              </a:rPr>
              <a:t> in Lower Gwynedd Township</a:t>
            </a:r>
          </a:p>
          <a:p>
            <a:pPr algn="ctr" rtl="0" fontAlgn="base"/>
            <a:endParaRPr lang="en-US" sz="3200" b="1">
              <a:solidFill>
                <a:schemeClr val="bg1"/>
              </a:solidFill>
              <a:latin typeface="Times New Roman" panose="02020603050405020304" pitchFamily="18" charset="0"/>
            </a:endParaRPr>
          </a:p>
          <a:p>
            <a:pPr algn="ctr" rtl="0" fontAlgn="base"/>
            <a:endParaRPr lang="en-US" sz="3200" b="1" i="0">
              <a:solidFill>
                <a:schemeClr val="bg1"/>
              </a:solidFill>
              <a:effectLst/>
              <a:latin typeface="Times New Roman" panose="02020603050405020304" pitchFamily="18" charset="0"/>
            </a:endParaRPr>
          </a:p>
          <a:p>
            <a:pPr algn="ctr" rtl="0" fontAlgn="base"/>
            <a:endParaRPr lang="en-US" sz="3200" b="1">
              <a:solidFill>
                <a:schemeClr val="bg1"/>
              </a:solidFill>
              <a:latin typeface="Times New Roman" panose="02020603050405020304" pitchFamily="18" charset="0"/>
            </a:endParaRPr>
          </a:p>
        </p:txBody>
      </p:sp>
      <p:sp>
        <p:nvSpPr>
          <p:cNvPr id="10" name="Date Placeholder 9">
            <a:extLst>
              <a:ext uri="{FF2B5EF4-FFF2-40B4-BE49-F238E27FC236}">
                <a16:creationId xmlns:a16="http://schemas.microsoft.com/office/drawing/2014/main" id="{B98A9013-12A7-8E75-B970-605215B1EF15}"/>
              </a:ext>
            </a:extLst>
          </p:cNvPr>
          <p:cNvSpPr>
            <a:spLocks noGrp="1"/>
          </p:cNvSpPr>
          <p:nvPr>
            <p:ph type="dt" sz="half" idx="10"/>
          </p:nvPr>
        </p:nvSpPr>
        <p:spPr>
          <a:xfrm>
            <a:off x="10830560" y="217623"/>
            <a:ext cx="1209040" cy="365125"/>
          </a:xfrm>
        </p:spPr>
        <p:txBody>
          <a:bodyPr/>
          <a:lstStyle/>
          <a:p>
            <a:r>
              <a:rPr lang="en-US"/>
              <a:t>February 2026</a:t>
            </a:r>
          </a:p>
        </p:txBody>
      </p:sp>
      <p:pic>
        <p:nvPicPr>
          <p:cNvPr id="3" name="Picture 2">
            <a:extLst>
              <a:ext uri="{FF2B5EF4-FFF2-40B4-BE49-F238E27FC236}">
                <a16:creationId xmlns:a16="http://schemas.microsoft.com/office/drawing/2014/main" id="{B9E2AB40-1415-1D02-9939-8F24AD861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234" y="3497176"/>
            <a:ext cx="3117532" cy="3109965"/>
          </a:xfrm>
          <a:prstGeom prst="rect">
            <a:avLst/>
          </a:prstGeom>
        </p:spPr>
      </p:pic>
    </p:spTree>
    <p:extLst>
      <p:ext uri="{BB962C8B-B14F-4D97-AF65-F5344CB8AC3E}">
        <p14:creationId xmlns:p14="http://schemas.microsoft.com/office/powerpoint/2010/main" val="3360229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194CD-F80D-96DF-4912-5C4045DD316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689751-AAFC-51D0-1D5B-3A1A3926AD66}"/>
              </a:ext>
            </a:extLst>
          </p:cNvPr>
          <p:cNvSpPr>
            <a:spLocks noGrp="1"/>
          </p:cNvSpPr>
          <p:nvPr>
            <p:ph type="sldNum" sz="quarter" idx="12"/>
          </p:nvPr>
        </p:nvSpPr>
        <p:spPr/>
        <p:txBody>
          <a:bodyPr/>
          <a:lstStyle/>
          <a:p>
            <a:fld id="{392AC90B-6BA0-4367-8A83-4246F0CC902C}" type="slidenum">
              <a:rPr lang="en-US" smtClean="0"/>
              <a:pPr/>
              <a:t>10</a:t>
            </a:fld>
            <a:endParaRPr lang="en-US"/>
          </a:p>
        </p:txBody>
      </p:sp>
      <p:sp>
        <p:nvSpPr>
          <p:cNvPr id="4" name="TextBox 3">
            <a:extLst>
              <a:ext uri="{FF2B5EF4-FFF2-40B4-BE49-F238E27FC236}">
                <a16:creationId xmlns:a16="http://schemas.microsoft.com/office/drawing/2014/main" id="{7A45009F-15BC-F2BF-8CAC-741294644F8F}"/>
              </a:ext>
            </a:extLst>
          </p:cNvPr>
          <p:cNvSpPr txBox="1"/>
          <p:nvPr/>
        </p:nvSpPr>
        <p:spPr>
          <a:xfrm>
            <a:off x="3793524" y="120704"/>
            <a:ext cx="7049880" cy="584775"/>
          </a:xfrm>
          <a:prstGeom prst="rect">
            <a:avLst/>
          </a:prstGeom>
          <a:noFill/>
        </p:spPr>
        <p:txBody>
          <a:bodyPr wrap="square" lIns="91440" tIns="45720" rIns="91440" bIns="45720" anchor="t">
            <a:spAutoFit/>
          </a:bodyPr>
          <a:lstStyle/>
          <a:p>
            <a:pPr algn="ctr"/>
            <a:r>
              <a:rPr lang="en-US" sz="3200" b="1">
                <a:solidFill>
                  <a:schemeClr val="bg1"/>
                </a:solidFill>
                <a:latin typeface="Times New Roman"/>
                <a:cs typeface="Times New Roman"/>
              </a:rPr>
              <a:t>D Business District</a:t>
            </a:r>
            <a:endParaRPr lang="en-US" sz="3200"/>
          </a:p>
        </p:txBody>
      </p:sp>
      <p:sp>
        <p:nvSpPr>
          <p:cNvPr id="5" name="Date Placeholder 4">
            <a:extLst>
              <a:ext uri="{FF2B5EF4-FFF2-40B4-BE49-F238E27FC236}">
                <a16:creationId xmlns:a16="http://schemas.microsoft.com/office/drawing/2014/main" id="{E48C8BF9-41C6-4FB9-ED9A-43E0034FEF1A}"/>
              </a:ext>
            </a:extLst>
          </p:cNvPr>
          <p:cNvSpPr>
            <a:spLocks noGrp="1"/>
          </p:cNvSpPr>
          <p:nvPr>
            <p:ph type="dt" sz="half" idx="10"/>
          </p:nvPr>
        </p:nvSpPr>
        <p:spPr/>
        <p:txBody>
          <a:bodyPr/>
          <a:lstStyle/>
          <a:p>
            <a:r>
              <a:rPr lang="en-US"/>
              <a:t>February 2026</a:t>
            </a:r>
          </a:p>
        </p:txBody>
      </p:sp>
      <p:graphicFrame>
        <p:nvGraphicFramePr>
          <p:cNvPr id="3" name="Diagram 2">
            <a:extLst>
              <a:ext uri="{FF2B5EF4-FFF2-40B4-BE49-F238E27FC236}">
                <a16:creationId xmlns:a16="http://schemas.microsoft.com/office/drawing/2014/main" id="{383FD63D-EBD5-56FB-0366-34B48587513F}"/>
              </a:ext>
            </a:extLst>
          </p:cNvPr>
          <p:cNvGraphicFramePr/>
          <p:nvPr>
            <p:extLst>
              <p:ext uri="{D42A27DB-BD31-4B8C-83A1-F6EECF244321}">
                <p14:modId xmlns:p14="http://schemas.microsoft.com/office/powerpoint/2010/main" val="3250446617"/>
              </p:ext>
            </p:extLst>
          </p:nvPr>
        </p:nvGraphicFramePr>
        <p:xfrm>
          <a:off x="90435" y="1477108"/>
          <a:ext cx="11949165" cy="5260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485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7F69D-E6F3-7D1E-F497-4CA59ACC088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B6CFE8-C3F5-66E0-A09C-2A17900A82D6}"/>
              </a:ext>
            </a:extLst>
          </p:cNvPr>
          <p:cNvSpPr>
            <a:spLocks noGrp="1"/>
          </p:cNvSpPr>
          <p:nvPr>
            <p:ph type="sldNum" sz="quarter" idx="12"/>
          </p:nvPr>
        </p:nvSpPr>
        <p:spPr/>
        <p:txBody>
          <a:bodyPr/>
          <a:lstStyle/>
          <a:p>
            <a:fld id="{392AC90B-6BA0-4367-8A83-4246F0CC902C}" type="slidenum">
              <a:rPr lang="en-US" smtClean="0"/>
              <a:pPr/>
              <a:t>11</a:t>
            </a:fld>
            <a:endParaRPr lang="en-US"/>
          </a:p>
        </p:txBody>
      </p:sp>
      <p:sp>
        <p:nvSpPr>
          <p:cNvPr id="3" name="TextBox 2">
            <a:extLst>
              <a:ext uri="{FF2B5EF4-FFF2-40B4-BE49-F238E27FC236}">
                <a16:creationId xmlns:a16="http://schemas.microsoft.com/office/drawing/2014/main" id="{3D059BAB-BE10-F304-9B77-BF72F4B2A19A}"/>
              </a:ext>
            </a:extLst>
          </p:cNvPr>
          <p:cNvSpPr txBox="1"/>
          <p:nvPr/>
        </p:nvSpPr>
        <p:spPr>
          <a:xfrm>
            <a:off x="169713" y="962100"/>
            <a:ext cx="11852573" cy="692497"/>
          </a:xfrm>
          <a:prstGeom prst="rect">
            <a:avLst/>
          </a:prstGeom>
          <a:noFill/>
        </p:spPr>
        <p:txBody>
          <a:bodyPr wrap="square">
            <a:spAutoFit/>
          </a:bodyPr>
          <a:lstStyle/>
          <a:p>
            <a:pPr marL="285750" indent="-285750" fontAlgn="ctr">
              <a:lnSpc>
                <a:spcPct val="150000"/>
              </a:lnSpc>
              <a:buFont typeface="Courier New" panose="02070309020205020404" pitchFamily="49" charset="0"/>
              <a:buChar char="o"/>
            </a:pPr>
            <a:endParaRPr lang="en-US" sz="2600">
              <a:solidFill>
                <a:schemeClr val="bg1"/>
              </a:solidFill>
              <a:effectLst/>
              <a:latin typeface="Calibri" panose="020F0502020204030204" pitchFamily="34" charset="0"/>
            </a:endParaRPr>
          </a:p>
        </p:txBody>
      </p:sp>
      <p:sp>
        <p:nvSpPr>
          <p:cNvPr id="4" name="TextBox 3">
            <a:extLst>
              <a:ext uri="{FF2B5EF4-FFF2-40B4-BE49-F238E27FC236}">
                <a16:creationId xmlns:a16="http://schemas.microsoft.com/office/drawing/2014/main" id="{7F2F126A-5D89-F38C-DDBA-780592244485}"/>
              </a:ext>
            </a:extLst>
          </p:cNvPr>
          <p:cNvSpPr txBox="1"/>
          <p:nvPr/>
        </p:nvSpPr>
        <p:spPr>
          <a:xfrm>
            <a:off x="3808325" y="120704"/>
            <a:ext cx="7035079" cy="584775"/>
          </a:xfrm>
          <a:prstGeom prst="rect">
            <a:avLst/>
          </a:prstGeom>
          <a:noFill/>
        </p:spPr>
        <p:txBody>
          <a:bodyPr wrap="square" lIns="91440" tIns="45720" rIns="91440" bIns="45720" anchor="t">
            <a:spAutoFit/>
          </a:bodyPr>
          <a:lstStyle/>
          <a:p>
            <a:pPr algn="ctr"/>
            <a:r>
              <a:rPr lang="en-US" sz="3200" b="1">
                <a:solidFill>
                  <a:schemeClr val="bg1"/>
                </a:solidFill>
                <a:latin typeface="Times New Roman"/>
                <a:cs typeface="Times New Roman"/>
              </a:rPr>
              <a:t>What is the Township’s role</a:t>
            </a:r>
            <a:endParaRPr lang="en-US" sz="3200"/>
          </a:p>
        </p:txBody>
      </p:sp>
      <p:sp>
        <p:nvSpPr>
          <p:cNvPr id="8" name="TextBox 7">
            <a:extLst>
              <a:ext uri="{FF2B5EF4-FFF2-40B4-BE49-F238E27FC236}">
                <a16:creationId xmlns:a16="http://schemas.microsoft.com/office/drawing/2014/main" id="{F67573BF-D4D3-7636-24D1-51121D3032C4}"/>
              </a:ext>
            </a:extLst>
          </p:cNvPr>
          <p:cNvSpPr txBox="1"/>
          <p:nvPr/>
        </p:nvSpPr>
        <p:spPr>
          <a:xfrm>
            <a:off x="491628" y="1308348"/>
            <a:ext cx="10266935" cy="3970318"/>
          </a:xfrm>
          <a:prstGeom prst="rect">
            <a:avLst/>
          </a:prstGeom>
          <a:noFill/>
        </p:spPr>
        <p:txBody>
          <a:bodyPr wrap="square">
            <a:spAutoFit/>
          </a:bodyPr>
          <a:lstStyle/>
          <a:p>
            <a:pPr marL="800100" lvl="1" indent="-342900" fontAlgn="ctr">
              <a:lnSpc>
                <a:spcPct val="150000"/>
              </a:lnSpc>
              <a:buFont typeface="Arial" panose="020B0604020202020204" pitchFamily="34" charset="0"/>
              <a:buChar char="•"/>
            </a:pPr>
            <a:r>
              <a:rPr lang="en-US" sz="2400">
                <a:solidFill>
                  <a:schemeClr val="bg1"/>
                </a:solidFill>
                <a:latin typeface="Calibri" panose="020F0502020204030204" pitchFamily="34" charset="0"/>
              </a:rPr>
              <a:t>Property owners make changes to their properties.</a:t>
            </a:r>
          </a:p>
          <a:p>
            <a:pPr marL="800100" lvl="1" indent="-342900" fontAlgn="ctr">
              <a:lnSpc>
                <a:spcPct val="150000"/>
              </a:lnSpc>
              <a:buFont typeface="Arial" panose="020B0604020202020204" pitchFamily="34" charset="0"/>
              <a:buChar char="•"/>
            </a:pPr>
            <a:r>
              <a:rPr lang="en-US" sz="2400">
                <a:solidFill>
                  <a:schemeClr val="bg1"/>
                </a:solidFill>
                <a:latin typeface="Calibri" panose="020F0502020204030204" pitchFamily="34" charset="0"/>
              </a:rPr>
              <a:t>Township </a:t>
            </a:r>
          </a:p>
          <a:p>
            <a:pPr marL="1257300" lvl="2" indent="-342900" fontAlgn="ctr">
              <a:lnSpc>
                <a:spcPct val="150000"/>
              </a:lnSpc>
              <a:buFont typeface="Arial" panose="020B0604020202020204" pitchFamily="34" charset="0"/>
              <a:buChar char="•"/>
            </a:pPr>
            <a:r>
              <a:rPr lang="en-US" sz="2400">
                <a:solidFill>
                  <a:schemeClr val="bg1"/>
                </a:solidFill>
                <a:latin typeface="Calibri" panose="020F0502020204030204" pitchFamily="34" charset="0"/>
              </a:rPr>
              <a:t>Develops a land use plan.</a:t>
            </a:r>
          </a:p>
          <a:p>
            <a:pPr marL="1257300" lvl="2" indent="-342900" fontAlgn="ctr">
              <a:lnSpc>
                <a:spcPct val="150000"/>
              </a:lnSpc>
              <a:buFont typeface="Arial" panose="020B0604020202020204" pitchFamily="34" charset="0"/>
              <a:buChar char="•"/>
            </a:pPr>
            <a:r>
              <a:rPr lang="en-US" sz="2400">
                <a:solidFill>
                  <a:schemeClr val="bg1"/>
                </a:solidFill>
                <a:latin typeface="Calibri" panose="020F0502020204030204" pitchFamily="34" charset="0"/>
              </a:rPr>
              <a:t>Enacts zoning and development ordinances. </a:t>
            </a:r>
          </a:p>
          <a:p>
            <a:pPr marL="1257300" lvl="2" indent="-342900" fontAlgn="ctr">
              <a:lnSpc>
                <a:spcPct val="150000"/>
              </a:lnSpc>
              <a:buFont typeface="Arial" panose="020B0604020202020204" pitchFamily="34" charset="0"/>
              <a:buChar char="•"/>
            </a:pPr>
            <a:r>
              <a:rPr lang="en-US" sz="2400">
                <a:solidFill>
                  <a:schemeClr val="bg1"/>
                </a:solidFill>
                <a:latin typeface="Calibri" panose="020F0502020204030204" pitchFamily="34" charset="0"/>
              </a:rPr>
              <a:t>Updates zoning periodically to accommodate new land uses. </a:t>
            </a:r>
          </a:p>
          <a:p>
            <a:pPr marL="1714500" lvl="3" indent="-342900" fontAlgn="ctr">
              <a:lnSpc>
                <a:spcPct val="150000"/>
              </a:lnSpc>
              <a:buFont typeface="Arial" panose="020B0604020202020204" pitchFamily="34" charset="0"/>
              <a:buChar char="•"/>
            </a:pPr>
            <a:r>
              <a:rPr lang="en-US" sz="2400">
                <a:solidFill>
                  <a:schemeClr val="bg1"/>
                </a:solidFill>
                <a:latin typeface="Calibri" panose="020F0502020204030204" pitchFamily="34" charset="0"/>
              </a:rPr>
              <a:t>Either by initiating ordinance amendments or responding to property owner requests.</a:t>
            </a:r>
          </a:p>
        </p:txBody>
      </p:sp>
      <p:sp>
        <p:nvSpPr>
          <p:cNvPr id="5" name="Date Placeholder 4">
            <a:extLst>
              <a:ext uri="{FF2B5EF4-FFF2-40B4-BE49-F238E27FC236}">
                <a16:creationId xmlns:a16="http://schemas.microsoft.com/office/drawing/2014/main" id="{46AC93F6-3DD5-08A6-57A8-30C10031CEFC}"/>
              </a:ext>
            </a:extLst>
          </p:cNvPr>
          <p:cNvSpPr>
            <a:spLocks noGrp="1"/>
          </p:cNvSpPr>
          <p:nvPr>
            <p:ph type="dt" sz="half" idx="10"/>
          </p:nvPr>
        </p:nvSpPr>
        <p:spPr/>
        <p:txBody>
          <a:bodyPr/>
          <a:lstStyle/>
          <a:p>
            <a:r>
              <a:rPr lang="en-US"/>
              <a:t>February 2026</a:t>
            </a:r>
          </a:p>
        </p:txBody>
      </p:sp>
    </p:spTree>
    <p:extLst>
      <p:ext uri="{BB962C8B-B14F-4D97-AF65-F5344CB8AC3E}">
        <p14:creationId xmlns:p14="http://schemas.microsoft.com/office/powerpoint/2010/main" val="4181337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CA685-4DA0-5997-89F1-633710EAE8A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294436-D0B8-245B-E0B9-F47821459819}"/>
              </a:ext>
            </a:extLst>
          </p:cNvPr>
          <p:cNvSpPr>
            <a:spLocks noGrp="1"/>
          </p:cNvSpPr>
          <p:nvPr>
            <p:ph type="sldNum" sz="quarter" idx="12"/>
          </p:nvPr>
        </p:nvSpPr>
        <p:spPr/>
        <p:txBody>
          <a:bodyPr/>
          <a:lstStyle/>
          <a:p>
            <a:fld id="{392AC90B-6BA0-4367-8A83-4246F0CC902C}" type="slidenum">
              <a:rPr lang="en-US" smtClean="0"/>
              <a:pPr/>
              <a:t>12</a:t>
            </a:fld>
            <a:endParaRPr lang="en-US"/>
          </a:p>
        </p:txBody>
      </p:sp>
      <p:sp>
        <p:nvSpPr>
          <p:cNvPr id="3" name="TextBox 2">
            <a:extLst>
              <a:ext uri="{FF2B5EF4-FFF2-40B4-BE49-F238E27FC236}">
                <a16:creationId xmlns:a16="http://schemas.microsoft.com/office/drawing/2014/main" id="{E168D18B-6D47-AD25-E617-7867D2E0A3FC}"/>
              </a:ext>
            </a:extLst>
          </p:cNvPr>
          <p:cNvSpPr txBox="1"/>
          <p:nvPr/>
        </p:nvSpPr>
        <p:spPr>
          <a:xfrm>
            <a:off x="169713" y="962100"/>
            <a:ext cx="11852573" cy="692497"/>
          </a:xfrm>
          <a:prstGeom prst="rect">
            <a:avLst/>
          </a:prstGeom>
          <a:noFill/>
        </p:spPr>
        <p:txBody>
          <a:bodyPr wrap="square">
            <a:spAutoFit/>
          </a:bodyPr>
          <a:lstStyle/>
          <a:p>
            <a:pPr marL="285750" indent="-285750" fontAlgn="ctr">
              <a:lnSpc>
                <a:spcPct val="150000"/>
              </a:lnSpc>
              <a:buFont typeface="Courier New" panose="02070309020205020404" pitchFamily="49" charset="0"/>
              <a:buChar char="o"/>
            </a:pPr>
            <a:endParaRPr lang="en-US" sz="2600">
              <a:solidFill>
                <a:schemeClr val="bg1"/>
              </a:solidFill>
              <a:effectLst/>
              <a:latin typeface="Calibri" panose="020F0502020204030204" pitchFamily="34" charset="0"/>
            </a:endParaRPr>
          </a:p>
        </p:txBody>
      </p:sp>
      <p:sp>
        <p:nvSpPr>
          <p:cNvPr id="4" name="TextBox 3">
            <a:extLst>
              <a:ext uri="{FF2B5EF4-FFF2-40B4-BE49-F238E27FC236}">
                <a16:creationId xmlns:a16="http://schemas.microsoft.com/office/drawing/2014/main" id="{A86F4C57-D0E6-0DB8-50D3-9BD87BD3F5DD}"/>
              </a:ext>
            </a:extLst>
          </p:cNvPr>
          <p:cNvSpPr txBox="1"/>
          <p:nvPr/>
        </p:nvSpPr>
        <p:spPr>
          <a:xfrm>
            <a:off x="3808325" y="120704"/>
            <a:ext cx="7035079" cy="584775"/>
          </a:xfrm>
          <a:prstGeom prst="rect">
            <a:avLst/>
          </a:prstGeom>
          <a:noFill/>
        </p:spPr>
        <p:txBody>
          <a:bodyPr wrap="square" lIns="91440" tIns="45720" rIns="91440" bIns="45720" anchor="t">
            <a:spAutoFit/>
          </a:bodyPr>
          <a:lstStyle/>
          <a:p>
            <a:pPr algn="ctr"/>
            <a:r>
              <a:rPr lang="en-US" sz="3200" b="1">
                <a:solidFill>
                  <a:schemeClr val="bg1"/>
                </a:solidFill>
                <a:latin typeface="Times New Roman"/>
                <a:cs typeface="Times New Roman"/>
              </a:rPr>
              <a:t>What is the Township’s role</a:t>
            </a:r>
            <a:endParaRPr lang="en-US" sz="3200"/>
          </a:p>
        </p:txBody>
      </p:sp>
      <p:sp>
        <p:nvSpPr>
          <p:cNvPr id="8" name="TextBox 7">
            <a:extLst>
              <a:ext uri="{FF2B5EF4-FFF2-40B4-BE49-F238E27FC236}">
                <a16:creationId xmlns:a16="http://schemas.microsoft.com/office/drawing/2014/main" id="{7EA544B2-FC3D-66A3-4CA2-A587E91CEBB4}"/>
              </a:ext>
            </a:extLst>
          </p:cNvPr>
          <p:cNvSpPr txBox="1"/>
          <p:nvPr/>
        </p:nvSpPr>
        <p:spPr>
          <a:xfrm>
            <a:off x="576469" y="962100"/>
            <a:ext cx="11039060" cy="4524315"/>
          </a:xfrm>
          <a:prstGeom prst="rect">
            <a:avLst/>
          </a:prstGeom>
          <a:noFill/>
        </p:spPr>
        <p:txBody>
          <a:bodyPr wrap="square">
            <a:spAutoFit/>
          </a:bodyPr>
          <a:lstStyle/>
          <a:p>
            <a:pPr fontAlgn="ctr">
              <a:lnSpc>
                <a:spcPct val="150000"/>
              </a:lnSpc>
            </a:pPr>
            <a:r>
              <a:rPr lang="en-US" sz="2400">
                <a:solidFill>
                  <a:schemeClr val="bg1"/>
                </a:solidFill>
                <a:latin typeface="Calibri" panose="020F0502020204030204" pitchFamily="34" charset="0"/>
              </a:rPr>
              <a:t>Good planning and zoning helps to:</a:t>
            </a:r>
          </a:p>
          <a:p>
            <a:pPr marL="800100" lvl="1" indent="-342900" fontAlgn="ctr">
              <a:lnSpc>
                <a:spcPct val="150000"/>
              </a:lnSpc>
              <a:buFont typeface="Arial" panose="020B0604020202020204" pitchFamily="34" charset="0"/>
              <a:buChar char="•"/>
            </a:pPr>
            <a:r>
              <a:rPr lang="en-US" sz="2400">
                <a:solidFill>
                  <a:schemeClr val="bg1"/>
                </a:solidFill>
                <a:latin typeface="Calibri" panose="020F0502020204030204" pitchFamily="34" charset="0"/>
              </a:rPr>
              <a:t>Preserve the neighborhoods you love.</a:t>
            </a:r>
          </a:p>
          <a:p>
            <a:pPr marL="1257300" lvl="2" indent="-342900" fontAlgn="ctr">
              <a:lnSpc>
                <a:spcPct val="150000"/>
              </a:lnSpc>
              <a:buFont typeface="Arial" panose="020B0604020202020204" pitchFamily="34" charset="0"/>
              <a:buChar char="•"/>
            </a:pPr>
            <a:r>
              <a:rPr lang="en-US" sz="2400">
                <a:solidFill>
                  <a:schemeClr val="bg1"/>
                </a:solidFill>
                <a:latin typeface="Calibri" panose="020F0502020204030204" pitchFamily="34" charset="0"/>
              </a:rPr>
              <a:t>Limit new development in those areas. </a:t>
            </a:r>
          </a:p>
          <a:p>
            <a:pPr marL="800100" lvl="1" indent="-342900" fontAlgn="ctr">
              <a:lnSpc>
                <a:spcPct val="150000"/>
              </a:lnSpc>
              <a:buFont typeface="Arial" panose="020B0604020202020204" pitchFamily="34" charset="0"/>
              <a:buChar char="•"/>
            </a:pPr>
            <a:r>
              <a:rPr lang="en-US" sz="2400">
                <a:solidFill>
                  <a:schemeClr val="bg1"/>
                </a:solidFill>
                <a:latin typeface="Calibri" panose="020F0502020204030204" pitchFamily="34" charset="0"/>
              </a:rPr>
              <a:t>Support and revitalize business corridors. </a:t>
            </a:r>
          </a:p>
          <a:p>
            <a:pPr marL="1257300" lvl="2" indent="-342900" fontAlgn="ctr">
              <a:lnSpc>
                <a:spcPct val="150000"/>
              </a:lnSpc>
              <a:buFont typeface="Arial" panose="020B0604020202020204" pitchFamily="34" charset="0"/>
              <a:buChar char="•"/>
            </a:pPr>
            <a:r>
              <a:rPr lang="en-US" sz="2400">
                <a:solidFill>
                  <a:schemeClr val="bg1"/>
                </a:solidFill>
                <a:latin typeface="Calibri" panose="020F0502020204030204" pitchFamily="34" charset="0"/>
              </a:rPr>
              <a:t>Change to keep up with the times, but with limits.</a:t>
            </a:r>
          </a:p>
          <a:p>
            <a:pPr marL="800100" lvl="1" indent="-342900" fontAlgn="ctr">
              <a:lnSpc>
                <a:spcPct val="150000"/>
              </a:lnSpc>
              <a:buFont typeface="Arial" panose="020B0604020202020204" pitchFamily="34" charset="0"/>
              <a:buChar char="•"/>
            </a:pPr>
            <a:r>
              <a:rPr lang="en-US" sz="2400">
                <a:solidFill>
                  <a:schemeClr val="bg1"/>
                </a:solidFill>
                <a:latin typeface="Calibri" panose="020F0502020204030204" pitchFamily="34" charset="0"/>
              </a:rPr>
              <a:t>Responsibly manage commercial property upgrades. </a:t>
            </a:r>
          </a:p>
          <a:p>
            <a:pPr marL="1257300" lvl="2" indent="-342900" fontAlgn="ctr">
              <a:lnSpc>
                <a:spcPct val="150000"/>
              </a:lnSpc>
              <a:buFont typeface="Arial" panose="020B0604020202020204" pitchFamily="34" charset="0"/>
              <a:buChar char="•"/>
            </a:pPr>
            <a:r>
              <a:rPr lang="en-US" sz="2400">
                <a:solidFill>
                  <a:schemeClr val="bg1"/>
                </a:solidFill>
                <a:latin typeface="Calibri" panose="020F0502020204030204" pitchFamily="34" charset="0"/>
              </a:rPr>
              <a:t>Consider requests zoning updates with an open mind and prioritizing the long-term interests of the community. </a:t>
            </a:r>
          </a:p>
        </p:txBody>
      </p:sp>
      <p:sp>
        <p:nvSpPr>
          <p:cNvPr id="5" name="Date Placeholder 4">
            <a:extLst>
              <a:ext uri="{FF2B5EF4-FFF2-40B4-BE49-F238E27FC236}">
                <a16:creationId xmlns:a16="http://schemas.microsoft.com/office/drawing/2014/main" id="{4794ADAB-4A90-AE34-114B-F2619DBEDAE7}"/>
              </a:ext>
            </a:extLst>
          </p:cNvPr>
          <p:cNvSpPr>
            <a:spLocks noGrp="1"/>
          </p:cNvSpPr>
          <p:nvPr>
            <p:ph type="dt" sz="half" idx="10"/>
          </p:nvPr>
        </p:nvSpPr>
        <p:spPr/>
        <p:txBody>
          <a:bodyPr/>
          <a:lstStyle/>
          <a:p>
            <a:r>
              <a:rPr lang="en-US"/>
              <a:t>February 2026</a:t>
            </a:r>
          </a:p>
        </p:txBody>
      </p:sp>
    </p:spTree>
    <p:extLst>
      <p:ext uri="{BB962C8B-B14F-4D97-AF65-F5344CB8AC3E}">
        <p14:creationId xmlns:p14="http://schemas.microsoft.com/office/powerpoint/2010/main" val="3802593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C5EBC-901A-64F7-4CBC-EC5484DF2A9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7B0E69-1FD9-4925-2FB2-7EC6E4B8832D}"/>
              </a:ext>
            </a:extLst>
          </p:cNvPr>
          <p:cNvSpPr>
            <a:spLocks noGrp="1"/>
          </p:cNvSpPr>
          <p:nvPr>
            <p:ph type="sldNum" sz="quarter" idx="12"/>
          </p:nvPr>
        </p:nvSpPr>
        <p:spPr/>
        <p:txBody>
          <a:bodyPr/>
          <a:lstStyle/>
          <a:p>
            <a:fld id="{392AC90B-6BA0-4367-8A83-4246F0CC902C}" type="slidenum">
              <a:rPr lang="en-US" smtClean="0"/>
              <a:pPr/>
              <a:t>13</a:t>
            </a:fld>
            <a:endParaRPr lang="en-US"/>
          </a:p>
        </p:txBody>
      </p:sp>
      <p:sp>
        <p:nvSpPr>
          <p:cNvPr id="3" name="TextBox 2">
            <a:extLst>
              <a:ext uri="{FF2B5EF4-FFF2-40B4-BE49-F238E27FC236}">
                <a16:creationId xmlns:a16="http://schemas.microsoft.com/office/drawing/2014/main" id="{31FEB524-6DEA-D6F3-4129-A17CDD30C4BD}"/>
              </a:ext>
            </a:extLst>
          </p:cNvPr>
          <p:cNvSpPr txBox="1"/>
          <p:nvPr/>
        </p:nvSpPr>
        <p:spPr>
          <a:xfrm>
            <a:off x="169713" y="962100"/>
            <a:ext cx="11852573" cy="692497"/>
          </a:xfrm>
          <a:prstGeom prst="rect">
            <a:avLst/>
          </a:prstGeom>
          <a:noFill/>
        </p:spPr>
        <p:txBody>
          <a:bodyPr wrap="square">
            <a:spAutoFit/>
          </a:bodyPr>
          <a:lstStyle/>
          <a:p>
            <a:pPr marL="285750" indent="-285750" fontAlgn="ctr">
              <a:lnSpc>
                <a:spcPct val="150000"/>
              </a:lnSpc>
              <a:buFont typeface="Courier New" panose="02070309020205020404" pitchFamily="49" charset="0"/>
              <a:buChar char="o"/>
            </a:pPr>
            <a:endParaRPr lang="en-US" sz="2600">
              <a:solidFill>
                <a:schemeClr val="bg1"/>
              </a:solidFill>
              <a:effectLst/>
              <a:latin typeface="Calibri" panose="020F0502020204030204" pitchFamily="34" charset="0"/>
            </a:endParaRPr>
          </a:p>
        </p:txBody>
      </p:sp>
      <p:sp>
        <p:nvSpPr>
          <p:cNvPr id="4" name="TextBox 3">
            <a:extLst>
              <a:ext uri="{FF2B5EF4-FFF2-40B4-BE49-F238E27FC236}">
                <a16:creationId xmlns:a16="http://schemas.microsoft.com/office/drawing/2014/main" id="{21FFC5D1-2058-C58D-D2A0-FF88B0B299EB}"/>
              </a:ext>
            </a:extLst>
          </p:cNvPr>
          <p:cNvSpPr txBox="1"/>
          <p:nvPr/>
        </p:nvSpPr>
        <p:spPr>
          <a:xfrm>
            <a:off x="3808325" y="120704"/>
            <a:ext cx="7035079" cy="584775"/>
          </a:xfrm>
          <a:prstGeom prst="rect">
            <a:avLst/>
          </a:prstGeom>
          <a:noFill/>
        </p:spPr>
        <p:txBody>
          <a:bodyPr wrap="square" lIns="91440" tIns="45720" rIns="91440" bIns="45720" anchor="t">
            <a:spAutoFit/>
          </a:bodyPr>
          <a:lstStyle/>
          <a:p>
            <a:pPr algn="ctr"/>
            <a:r>
              <a:rPr lang="en-US" sz="3200" b="1">
                <a:solidFill>
                  <a:schemeClr val="bg1"/>
                </a:solidFill>
                <a:latin typeface="Times New Roman"/>
                <a:cs typeface="Times New Roman"/>
              </a:rPr>
              <a:t>How is Zoning Changed?</a:t>
            </a:r>
            <a:endParaRPr lang="en-US" sz="3200"/>
          </a:p>
        </p:txBody>
      </p:sp>
      <p:sp>
        <p:nvSpPr>
          <p:cNvPr id="5" name="Date Placeholder 4">
            <a:extLst>
              <a:ext uri="{FF2B5EF4-FFF2-40B4-BE49-F238E27FC236}">
                <a16:creationId xmlns:a16="http://schemas.microsoft.com/office/drawing/2014/main" id="{C93E5CF5-85DD-303B-B966-6A1FFA3A6C8A}"/>
              </a:ext>
            </a:extLst>
          </p:cNvPr>
          <p:cNvSpPr>
            <a:spLocks noGrp="1"/>
          </p:cNvSpPr>
          <p:nvPr>
            <p:ph type="dt" sz="half" idx="10"/>
          </p:nvPr>
        </p:nvSpPr>
        <p:spPr/>
        <p:txBody>
          <a:bodyPr/>
          <a:lstStyle/>
          <a:p>
            <a:r>
              <a:rPr lang="en-US"/>
              <a:t>February 2026</a:t>
            </a:r>
          </a:p>
        </p:txBody>
      </p:sp>
      <p:pic>
        <p:nvPicPr>
          <p:cNvPr id="10" name="Picture 9">
            <a:extLst>
              <a:ext uri="{FF2B5EF4-FFF2-40B4-BE49-F238E27FC236}">
                <a16:creationId xmlns:a16="http://schemas.microsoft.com/office/drawing/2014/main" id="{651AA9AD-DD3D-8953-FFBD-B8DC5475A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6755" y="859134"/>
            <a:ext cx="7998489" cy="5998866"/>
          </a:xfrm>
          <a:prstGeom prst="rect">
            <a:avLst/>
          </a:prstGeom>
        </p:spPr>
      </p:pic>
    </p:spTree>
    <p:extLst>
      <p:ext uri="{BB962C8B-B14F-4D97-AF65-F5344CB8AC3E}">
        <p14:creationId xmlns:p14="http://schemas.microsoft.com/office/powerpoint/2010/main" val="2832825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10DDC-6AB0-CEFF-7178-282E91B59F3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06D041-DE8B-9DC8-4556-4463C5F883F4}"/>
              </a:ext>
            </a:extLst>
          </p:cNvPr>
          <p:cNvSpPr>
            <a:spLocks noGrp="1"/>
          </p:cNvSpPr>
          <p:nvPr>
            <p:ph type="sldNum" sz="quarter" idx="12"/>
          </p:nvPr>
        </p:nvSpPr>
        <p:spPr/>
        <p:txBody>
          <a:bodyPr/>
          <a:lstStyle/>
          <a:p>
            <a:fld id="{392AC90B-6BA0-4367-8A83-4246F0CC902C}" type="slidenum">
              <a:rPr lang="en-US" smtClean="0"/>
              <a:pPr/>
              <a:t>14</a:t>
            </a:fld>
            <a:endParaRPr lang="en-US"/>
          </a:p>
        </p:txBody>
      </p:sp>
      <p:sp>
        <p:nvSpPr>
          <p:cNvPr id="3" name="TextBox 2">
            <a:extLst>
              <a:ext uri="{FF2B5EF4-FFF2-40B4-BE49-F238E27FC236}">
                <a16:creationId xmlns:a16="http://schemas.microsoft.com/office/drawing/2014/main" id="{731FA99B-9D7E-4F7C-3855-6DE92BE9207F}"/>
              </a:ext>
            </a:extLst>
          </p:cNvPr>
          <p:cNvSpPr txBox="1"/>
          <p:nvPr/>
        </p:nvSpPr>
        <p:spPr>
          <a:xfrm>
            <a:off x="169713" y="962100"/>
            <a:ext cx="11852573" cy="692497"/>
          </a:xfrm>
          <a:prstGeom prst="rect">
            <a:avLst/>
          </a:prstGeom>
          <a:noFill/>
        </p:spPr>
        <p:txBody>
          <a:bodyPr wrap="square">
            <a:spAutoFit/>
          </a:bodyPr>
          <a:lstStyle/>
          <a:p>
            <a:pPr marL="285750" indent="-285750" fontAlgn="ctr">
              <a:lnSpc>
                <a:spcPct val="150000"/>
              </a:lnSpc>
              <a:buFont typeface="Courier New" panose="02070309020205020404" pitchFamily="49" charset="0"/>
              <a:buChar char="o"/>
            </a:pPr>
            <a:endParaRPr lang="en-US" sz="2600">
              <a:solidFill>
                <a:schemeClr val="bg1"/>
              </a:solidFill>
              <a:effectLst/>
              <a:latin typeface="Calibri" panose="020F0502020204030204" pitchFamily="34" charset="0"/>
            </a:endParaRPr>
          </a:p>
        </p:txBody>
      </p:sp>
      <p:sp>
        <p:nvSpPr>
          <p:cNvPr id="4" name="TextBox 3">
            <a:extLst>
              <a:ext uri="{FF2B5EF4-FFF2-40B4-BE49-F238E27FC236}">
                <a16:creationId xmlns:a16="http://schemas.microsoft.com/office/drawing/2014/main" id="{77FB7EFE-6C94-3D78-09B0-41F069E7EB74}"/>
              </a:ext>
            </a:extLst>
          </p:cNvPr>
          <p:cNvSpPr txBox="1"/>
          <p:nvPr/>
        </p:nvSpPr>
        <p:spPr>
          <a:xfrm>
            <a:off x="3808325" y="120704"/>
            <a:ext cx="7035079" cy="584775"/>
          </a:xfrm>
          <a:prstGeom prst="rect">
            <a:avLst/>
          </a:prstGeom>
          <a:noFill/>
        </p:spPr>
        <p:txBody>
          <a:bodyPr wrap="square" lIns="91440" tIns="45720" rIns="91440" bIns="45720" anchor="t">
            <a:spAutoFit/>
          </a:bodyPr>
          <a:lstStyle/>
          <a:p>
            <a:pPr algn="ctr"/>
            <a:r>
              <a:rPr lang="en-US" sz="3200" b="1">
                <a:solidFill>
                  <a:schemeClr val="bg1"/>
                </a:solidFill>
                <a:latin typeface="Times New Roman"/>
                <a:cs typeface="Times New Roman"/>
              </a:rPr>
              <a:t>Traffic</a:t>
            </a:r>
            <a:endParaRPr lang="en-US" sz="3200"/>
          </a:p>
        </p:txBody>
      </p:sp>
      <p:sp>
        <p:nvSpPr>
          <p:cNvPr id="5" name="Date Placeholder 4">
            <a:extLst>
              <a:ext uri="{FF2B5EF4-FFF2-40B4-BE49-F238E27FC236}">
                <a16:creationId xmlns:a16="http://schemas.microsoft.com/office/drawing/2014/main" id="{2904A0C9-4ABC-07BB-6343-BBAA83AE9EEA}"/>
              </a:ext>
            </a:extLst>
          </p:cNvPr>
          <p:cNvSpPr>
            <a:spLocks noGrp="1"/>
          </p:cNvSpPr>
          <p:nvPr>
            <p:ph type="dt" sz="half" idx="10"/>
          </p:nvPr>
        </p:nvSpPr>
        <p:spPr/>
        <p:txBody>
          <a:bodyPr/>
          <a:lstStyle/>
          <a:p>
            <a:r>
              <a:rPr lang="en-US"/>
              <a:t>February 2026</a:t>
            </a:r>
          </a:p>
        </p:txBody>
      </p:sp>
      <p:sp>
        <p:nvSpPr>
          <p:cNvPr id="6" name="TextBox 5">
            <a:extLst>
              <a:ext uri="{FF2B5EF4-FFF2-40B4-BE49-F238E27FC236}">
                <a16:creationId xmlns:a16="http://schemas.microsoft.com/office/drawing/2014/main" id="{3E28057B-F10C-A8E1-4913-20635C7C47AA}"/>
              </a:ext>
            </a:extLst>
          </p:cNvPr>
          <p:cNvSpPr txBox="1"/>
          <p:nvPr/>
        </p:nvSpPr>
        <p:spPr>
          <a:xfrm>
            <a:off x="169714" y="610310"/>
            <a:ext cx="11869886" cy="5062924"/>
          </a:xfrm>
          <a:prstGeom prst="rect">
            <a:avLst/>
          </a:prstGeom>
          <a:noFill/>
        </p:spPr>
        <p:txBody>
          <a:bodyPr wrap="square">
            <a:spAutoFit/>
          </a:bodyPr>
          <a:lstStyle/>
          <a:p>
            <a:pPr fontAlgn="ctr">
              <a:lnSpc>
                <a:spcPct val="150000"/>
              </a:lnSpc>
            </a:pPr>
            <a:r>
              <a:rPr lang="en-US" sz="3200">
                <a:solidFill>
                  <a:schemeClr val="bg1"/>
                </a:solidFill>
                <a:latin typeface="Calibri" panose="020F0502020204030204" pitchFamily="34" charset="0"/>
              </a:rPr>
              <a:t>What we can do:</a:t>
            </a:r>
          </a:p>
          <a:p>
            <a:pPr marL="742950" lvl="1" indent="-285750" fontAlgn="ctr">
              <a:spcAft>
                <a:spcPts val="600"/>
              </a:spcAft>
              <a:buFont typeface="Arial" panose="020B0604020202020204" pitchFamily="34" charset="0"/>
              <a:buChar char="•"/>
            </a:pPr>
            <a:r>
              <a:rPr lang="en-US" sz="3000">
                <a:solidFill>
                  <a:schemeClr val="bg1"/>
                </a:solidFill>
                <a:latin typeface="Calibri" panose="020F0502020204030204" pitchFamily="34" charset="0"/>
              </a:rPr>
              <a:t>Study/change Township-owned roads/intersections</a:t>
            </a:r>
          </a:p>
          <a:p>
            <a:pPr marL="742950" lvl="1" indent="-285750" fontAlgn="ctr">
              <a:spcAft>
                <a:spcPts val="600"/>
              </a:spcAft>
              <a:buFont typeface="Arial" panose="020B0604020202020204" pitchFamily="34" charset="0"/>
              <a:buChar char="•"/>
            </a:pPr>
            <a:r>
              <a:rPr lang="en-US" sz="3000">
                <a:solidFill>
                  <a:schemeClr val="bg1"/>
                </a:solidFill>
                <a:latin typeface="Calibri" panose="020F0502020204030204" pitchFamily="34" charset="0"/>
              </a:rPr>
              <a:t>Partner with PennDOT and Montgomery County</a:t>
            </a:r>
          </a:p>
          <a:p>
            <a:pPr marL="742950" lvl="1" indent="-285750" fontAlgn="ctr">
              <a:spcAft>
                <a:spcPts val="600"/>
              </a:spcAft>
              <a:buFont typeface="Arial" panose="020B0604020202020204" pitchFamily="34" charset="0"/>
              <a:buChar char="•"/>
            </a:pPr>
            <a:r>
              <a:rPr lang="en-US" sz="3000">
                <a:solidFill>
                  <a:schemeClr val="bg1"/>
                </a:solidFill>
                <a:latin typeface="Calibri" panose="020F0502020204030204" pitchFamily="34" charset="0"/>
              </a:rPr>
              <a:t>Traffic signal upgrades &amp; interconnected systems </a:t>
            </a:r>
          </a:p>
          <a:p>
            <a:pPr marL="1200150" lvl="2" indent="-285750" fontAlgn="ctr">
              <a:spcAft>
                <a:spcPts val="600"/>
              </a:spcAft>
              <a:buFont typeface="Arial" panose="020B0604020202020204" pitchFamily="34" charset="0"/>
              <a:buChar char="•"/>
            </a:pPr>
            <a:r>
              <a:rPr lang="en-US" sz="3000">
                <a:solidFill>
                  <a:schemeClr val="bg1"/>
                </a:solidFill>
                <a:latin typeface="Calibri" panose="020F0502020204030204" pitchFamily="34" charset="0"/>
              </a:rPr>
              <a:t>Trewellyn/Penllyn Pike</a:t>
            </a:r>
          </a:p>
          <a:p>
            <a:pPr marL="1200150" lvl="2" indent="-285750" fontAlgn="ctr">
              <a:spcAft>
                <a:spcPts val="600"/>
              </a:spcAft>
              <a:buFont typeface="Arial" panose="020B0604020202020204" pitchFamily="34" charset="0"/>
              <a:buChar char="•"/>
            </a:pPr>
            <a:r>
              <a:rPr lang="en-US" sz="3000">
                <a:solidFill>
                  <a:schemeClr val="bg1"/>
                </a:solidFill>
                <a:latin typeface="Calibri" panose="020F0502020204030204" pitchFamily="34" charset="0"/>
              </a:rPr>
              <a:t>Welsh Road</a:t>
            </a:r>
          </a:p>
          <a:p>
            <a:pPr marL="1200150" lvl="2" indent="-285750" fontAlgn="ctr">
              <a:spcAft>
                <a:spcPts val="600"/>
              </a:spcAft>
              <a:buFont typeface="Arial" panose="020B0604020202020204" pitchFamily="34" charset="0"/>
              <a:buChar char="•"/>
            </a:pPr>
            <a:r>
              <a:rPr lang="en-US" sz="3000">
                <a:solidFill>
                  <a:schemeClr val="bg1"/>
                </a:solidFill>
                <a:latin typeface="Calibri" panose="020F0502020204030204" pitchFamily="34" charset="0"/>
              </a:rPr>
              <a:t>Norristown/Tennis</a:t>
            </a:r>
          </a:p>
          <a:p>
            <a:pPr marL="1200150" lvl="2" indent="-285750" fontAlgn="ctr">
              <a:spcAft>
                <a:spcPts val="600"/>
              </a:spcAft>
              <a:buFont typeface="Arial" panose="020B0604020202020204" pitchFamily="34" charset="0"/>
              <a:buChar char="•"/>
            </a:pPr>
            <a:r>
              <a:rPr lang="en-US" sz="3000">
                <a:solidFill>
                  <a:schemeClr val="bg1"/>
                </a:solidFill>
                <a:latin typeface="Calibri" panose="020F0502020204030204" pitchFamily="34" charset="0"/>
              </a:rPr>
              <a:t>Spring House Adaptive System</a:t>
            </a:r>
          </a:p>
          <a:p>
            <a:pPr marL="742950" lvl="1" indent="-285750" fontAlgn="ctr">
              <a:spcAft>
                <a:spcPts val="600"/>
              </a:spcAft>
              <a:buFont typeface="Arial" panose="020B0604020202020204" pitchFamily="34" charset="0"/>
              <a:buChar char="•"/>
            </a:pPr>
            <a:r>
              <a:rPr lang="en-US" sz="3000">
                <a:solidFill>
                  <a:schemeClr val="bg1"/>
                </a:solidFill>
                <a:latin typeface="Calibri" panose="020F0502020204030204" pitchFamily="34" charset="0"/>
              </a:rPr>
              <a:t>Sidewalks &amp; Trails Plan </a:t>
            </a:r>
          </a:p>
        </p:txBody>
      </p:sp>
      <p:pic>
        <p:nvPicPr>
          <p:cNvPr id="14" name="Picture 13">
            <a:extLst>
              <a:ext uri="{FF2B5EF4-FFF2-40B4-BE49-F238E27FC236}">
                <a16:creationId xmlns:a16="http://schemas.microsoft.com/office/drawing/2014/main" id="{5B2F7C26-78FB-5C30-9E61-23F26DCD19B0}"/>
              </a:ext>
            </a:extLst>
          </p:cNvPr>
          <p:cNvPicPr>
            <a:picLocks noChangeAspect="1"/>
          </p:cNvPicPr>
          <p:nvPr/>
        </p:nvPicPr>
        <p:blipFill>
          <a:blip r:embed="rId3"/>
          <a:srcRect l="-1842" r="7591" b="14316"/>
          <a:stretch>
            <a:fillRect/>
          </a:stretch>
        </p:blipFill>
        <p:spPr>
          <a:xfrm>
            <a:off x="6709144" y="3210884"/>
            <a:ext cx="5132047" cy="3458312"/>
          </a:xfrm>
          <a:prstGeom prst="rect">
            <a:avLst/>
          </a:prstGeom>
        </p:spPr>
      </p:pic>
    </p:spTree>
    <p:extLst>
      <p:ext uri="{BB962C8B-B14F-4D97-AF65-F5344CB8AC3E}">
        <p14:creationId xmlns:p14="http://schemas.microsoft.com/office/powerpoint/2010/main" val="2749295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D9DF0-5628-CFC8-8C93-D8720D84297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DAB0A3-9AA6-DE8E-9F30-BB858F10ED06}"/>
              </a:ext>
            </a:extLst>
          </p:cNvPr>
          <p:cNvSpPr>
            <a:spLocks noGrp="1"/>
          </p:cNvSpPr>
          <p:nvPr>
            <p:ph type="sldNum" sz="quarter" idx="12"/>
          </p:nvPr>
        </p:nvSpPr>
        <p:spPr/>
        <p:txBody>
          <a:bodyPr/>
          <a:lstStyle/>
          <a:p>
            <a:fld id="{392AC90B-6BA0-4367-8A83-4246F0CC902C}" type="slidenum">
              <a:rPr lang="en-US" smtClean="0"/>
              <a:pPr/>
              <a:t>15</a:t>
            </a:fld>
            <a:endParaRPr lang="en-US"/>
          </a:p>
        </p:txBody>
      </p:sp>
      <p:sp>
        <p:nvSpPr>
          <p:cNvPr id="3" name="TextBox 2">
            <a:extLst>
              <a:ext uri="{FF2B5EF4-FFF2-40B4-BE49-F238E27FC236}">
                <a16:creationId xmlns:a16="http://schemas.microsoft.com/office/drawing/2014/main" id="{6D2C2F93-8642-7558-F627-5508AAF19E77}"/>
              </a:ext>
            </a:extLst>
          </p:cNvPr>
          <p:cNvSpPr txBox="1"/>
          <p:nvPr/>
        </p:nvSpPr>
        <p:spPr>
          <a:xfrm>
            <a:off x="169713" y="962100"/>
            <a:ext cx="11852573" cy="692497"/>
          </a:xfrm>
          <a:prstGeom prst="rect">
            <a:avLst/>
          </a:prstGeom>
          <a:noFill/>
        </p:spPr>
        <p:txBody>
          <a:bodyPr wrap="square">
            <a:spAutoFit/>
          </a:bodyPr>
          <a:lstStyle/>
          <a:p>
            <a:pPr marL="285750" indent="-285750" fontAlgn="ctr">
              <a:lnSpc>
                <a:spcPct val="150000"/>
              </a:lnSpc>
              <a:buFont typeface="Courier New" panose="02070309020205020404" pitchFamily="49" charset="0"/>
              <a:buChar char="o"/>
            </a:pPr>
            <a:endParaRPr lang="en-US" sz="2600">
              <a:solidFill>
                <a:schemeClr val="bg1"/>
              </a:solidFill>
              <a:effectLst/>
              <a:latin typeface="Calibri" panose="020F0502020204030204" pitchFamily="34" charset="0"/>
            </a:endParaRPr>
          </a:p>
        </p:txBody>
      </p:sp>
      <p:sp>
        <p:nvSpPr>
          <p:cNvPr id="4" name="TextBox 3">
            <a:extLst>
              <a:ext uri="{FF2B5EF4-FFF2-40B4-BE49-F238E27FC236}">
                <a16:creationId xmlns:a16="http://schemas.microsoft.com/office/drawing/2014/main" id="{C74C7775-FCD0-BBB4-CD51-4974DE749201}"/>
              </a:ext>
            </a:extLst>
          </p:cNvPr>
          <p:cNvSpPr txBox="1"/>
          <p:nvPr/>
        </p:nvSpPr>
        <p:spPr>
          <a:xfrm>
            <a:off x="3808325" y="120704"/>
            <a:ext cx="7035079" cy="584775"/>
          </a:xfrm>
          <a:prstGeom prst="rect">
            <a:avLst/>
          </a:prstGeom>
          <a:noFill/>
        </p:spPr>
        <p:txBody>
          <a:bodyPr wrap="square" lIns="91440" tIns="45720" rIns="91440" bIns="45720" anchor="t">
            <a:spAutoFit/>
          </a:bodyPr>
          <a:lstStyle/>
          <a:p>
            <a:pPr algn="ctr"/>
            <a:r>
              <a:rPr lang="en-US" sz="3200" b="1">
                <a:solidFill>
                  <a:schemeClr val="bg1"/>
                </a:solidFill>
                <a:latin typeface="Times New Roman"/>
                <a:cs typeface="Times New Roman"/>
              </a:rPr>
              <a:t>Traffic</a:t>
            </a:r>
            <a:endParaRPr lang="en-US" sz="3200"/>
          </a:p>
        </p:txBody>
      </p:sp>
      <p:sp>
        <p:nvSpPr>
          <p:cNvPr id="5" name="Date Placeholder 4">
            <a:extLst>
              <a:ext uri="{FF2B5EF4-FFF2-40B4-BE49-F238E27FC236}">
                <a16:creationId xmlns:a16="http://schemas.microsoft.com/office/drawing/2014/main" id="{D0765432-DC1D-E7B1-46B5-EFD0461FBA47}"/>
              </a:ext>
            </a:extLst>
          </p:cNvPr>
          <p:cNvSpPr>
            <a:spLocks noGrp="1"/>
          </p:cNvSpPr>
          <p:nvPr>
            <p:ph type="dt" sz="half" idx="10"/>
          </p:nvPr>
        </p:nvSpPr>
        <p:spPr/>
        <p:txBody>
          <a:bodyPr/>
          <a:lstStyle/>
          <a:p>
            <a:r>
              <a:rPr lang="en-US"/>
              <a:t>February 2026</a:t>
            </a:r>
          </a:p>
        </p:txBody>
      </p:sp>
      <p:sp>
        <p:nvSpPr>
          <p:cNvPr id="6" name="TextBox 5">
            <a:extLst>
              <a:ext uri="{FF2B5EF4-FFF2-40B4-BE49-F238E27FC236}">
                <a16:creationId xmlns:a16="http://schemas.microsoft.com/office/drawing/2014/main" id="{6F5CA182-BF3B-EBF8-3B9D-BF59625C56BD}"/>
              </a:ext>
            </a:extLst>
          </p:cNvPr>
          <p:cNvSpPr txBox="1"/>
          <p:nvPr/>
        </p:nvSpPr>
        <p:spPr>
          <a:xfrm>
            <a:off x="169713" y="582748"/>
            <a:ext cx="6318768" cy="5986254"/>
          </a:xfrm>
          <a:prstGeom prst="rect">
            <a:avLst/>
          </a:prstGeom>
          <a:noFill/>
        </p:spPr>
        <p:txBody>
          <a:bodyPr wrap="square">
            <a:spAutoFit/>
          </a:bodyPr>
          <a:lstStyle/>
          <a:p>
            <a:pPr fontAlgn="ctr">
              <a:lnSpc>
                <a:spcPct val="150000"/>
              </a:lnSpc>
            </a:pPr>
            <a:r>
              <a:rPr lang="en-US" sz="3200">
                <a:solidFill>
                  <a:schemeClr val="bg1"/>
                </a:solidFill>
                <a:latin typeface="Calibri" panose="020F0502020204030204" pitchFamily="34" charset="0"/>
              </a:rPr>
              <a:t>Limitations:</a:t>
            </a:r>
          </a:p>
          <a:p>
            <a:pPr marL="742950" lvl="1" indent="-285750" fontAlgn="ctr">
              <a:spcAft>
                <a:spcPts val="600"/>
              </a:spcAft>
              <a:buFont typeface="Arial" panose="020B0604020202020204" pitchFamily="34" charset="0"/>
              <a:buChar char="•"/>
            </a:pPr>
            <a:r>
              <a:rPr lang="en-US" sz="3200">
                <a:solidFill>
                  <a:schemeClr val="bg1"/>
                </a:solidFill>
                <a:latin typeface="Calibri" panose="020F0502020204030204" pitchFamily="34" charset="0"/>
              </a:rPr>
              <a:t>Road Ownership – Township vs. County vs. State</a:t>
            </a:r>
          </a:p>
          <a:p>
            <a:pPr marL="742950" lvl="1" indent="-285750" fontAlgn="ctr">
              <a:spcAft>
                <a:spcPts val="600"/>
              </a:spcAft>
              <a:buFont typeface="Arial" panose="020B0604020202020204" pitchFamily="34" charset="0"/>
              <a:buChar char="•"/>
            </a:pPr>
            <a:r>
              <a:rPr lang="en-US" sz="3200">
                <a:solidFill>
                  <a:schemeClr val="bg1"/>
                </a:solidFill>
                <a:latin typeface="Calibri" panose="020F0502020204030204" pitchFamily="34" charset="0"/>
              </a:rPr>
              <a:t>Physical Barriers, Available Right-of-way</a:t>
            </a:r>
          </a:p>
          <a:p>
            <a:pPr marL="742950" lvl="1" indent="-285750" fontAlgn="ctr">
              <a:spcAft>
                <a:spcPts val="600"/>
              </a:spcAft>
              <a:buFont typeface="Arial" panose="020B0604020202020204" pitchFamily="34" charset="0"/>
              <a:buChar char="•"/>
            </a:pPr>
            <a:r>
              <a:rPr lang="en-US" sz="3200">
                <a:solidFill>
                  <a:schemeClr val="bg1"/>
                </a:solidFill>
                <a:latin typeface="Calibri" panose="020F0502020204030204" pitchFamily="34" charset="0"/>
              </a:rPr>
              <a:t>Cost of Improvements – Available funding</a:t>
            </a:r>
          </a:p>
          <a:p>
            <a:pPr marL="742950" lvl="1" indent="-285750" fontAlgn="ctr">
              <a:spcAft>
                <a:spcPts val="600"/>
              </a:spcAft>
              <a:buFont typeface="Arial" panose="020B0604020202020204" pitchFamily="34" charset="0"/>
              <a:buChar char="•"/>
            </a:pPr>
            <a:r>
              <a:rPr lang="en-US" sz="3200">
                <a:solidFill>
                  <a:schemeClr val="bg1"/>
                </a:solidFill>
                <a:latin typeface="Calibri" panose="020F0502020204030204" pitchFamily="34" charset="0"/>
              </a:rPr>
              <a:t>Time  for PennDOT and County approvals, Environmental permitting, and Utility coordination</a:t>
            </a:r>
          </a:p>
        </p:txBody>
      </p:sp>
      <p:pic>
        <p:nvPicPr>
          <p:cNvPr id="10" name="Picture 9">
            <a:extLst>
              <a:ext uri="{FF2B5EF4-FFF2-40B4-BE49-F238E27FC236}">
                <a16:creationId xmlns:a16="http://schemas.microsoft.com/office/drawing/2014/main" id="{8B70B434-ACBF-4C39-D451-F1578D52FAC7}"/>
              </a:ext>
            </a:extLst>
          </p:cNvPr>
          <p:cNvPicPr>
            <a:picLocks noChangeAspect="1"/>
          </p:cNvPicPr>
          <p:nvPr/>
        </p:nvPicPr>
        <p:blipFill>
          <a:blip r:embed="rId3"/>
          <a:srcRect l="11625" r="6047"/>
          <a:stretch>
            <a:fillRect/>
          </a:stretch>
        </p:blipFill>
        <p:spPr>
          <a:xfrm>
            <a:off x="6649504" y="1523056"/>
            <a:ext cx="5211758" cy="4542965"/>
          </a:xfrm>
          <a:prstGeom prst="rect">
            <a:avLst/>
          </a:prstGeom>
        </p:spPr>
      </p:pic>
    </p:spTree>
    <p:extLst>
      <p:ext uri="{BB962C8B-B14F-4D97-AF65-F5344CB8AC3E}">
        <p14:creationId xmlns:p14="http://schemas.microsoft.com/office/powerpoint/2010/main" val="3463296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39E2B-62A7-C57A-2BF7-2F0CFA6DD1C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767E704-9B6B-BD4E-97D3-582F27DD137A}"/>
              </a:ext>
            </a:extLst>
          </p:cNvPr>
          <p:cNvSpPr/>
          <p:nvPr/>
        </p:nvSpPr>
        <p:spPr>
          <a:xfrm>
            <a:off x="0" y="-5278"/>
            <a:ext cx="12192000" cy="6863278"/>
          </a:xfrm>
          <a:prstGeom prst="rect">
            <a:avLst/>
          </a:prstGeom>
          <a:solidFill>
            <a:srgbClr val="426E5A"/>
          </a:solidFill>
          <a:ln>
            <a:solidFill>
              <a:srgbClr val="426E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FF4576C-E001-60B4-A394-3C6B47805963}"/>
              </a:ext>
            </a:extLst>
          </p:cNvPr>
          <p:cNvSpPr>
            <a:spLocks noGrp="1"/>
          </p:cNvSpPr>
          <p:nvPr>
            <p:ph type="sldNum" sz="quarter" idx="12"/>
          </p:nvPr>
        </p:nvSpPr>
        <p:spPr/>
        <p:txBody>
          <a:bodyPr/>
          <a:lstStyle/>
          <a:p>
            <a:fld id="{392AC90B-6BA0-4367-8A83-4246F0CC902C}" type="slidenum">
              <a:rPr lang="en-US" smtClean="0"/>
              <a:pPr/>
              <a:t>16</a:t>
            </a:fld>
            <a:endParaRPr lang="en-US"/>
          </a:p>
        </p:txBody>
      </p:sp>
      <p:sp>
        <p:nvSpPr>
          <p:cNvPr id="3" name="TextBox 2">
            <a:extLst>
              <a:ext uri="{FF2B5EF4-FFF2-40B4-BE49-F238E27FC236}">
                <a16:creationId xmlns:a16="http://schemas.microsoft.com/office/drawing/2014/main" id="{9CFF818D-FF55-DF0B-EE74-AC690D20618C}"/>
              </a:ext>
            </a:extLst>
          </p:cNvPr>
          <p:cNvSpPr txBox="1"/>
          <p:nvPr/>
        </p:nvSpPr>
        <p:spPr>
          <a:xfrm>
            <a:off x="169713" y="962100"/>
            <a:ext cx="11852573" cy="692497"/>
          </a:xfrm>
          <a:prstGeom prst="rect">
            <a:avLst/>
          </a:prstGeom>
          <a:noFill/>
        </p:spPr>
        <p:txBody>
          <a:bodyPr wrap="square">
            <a:spAutoFit/>
          </a:bodyPr>
          <a:lstStyle/>
          <a:p>
            <a:pPr marL="285750" indent="-285750" fontAlgn="ctr">
              <a:lnSpc>
                <a:spcPct val="150000"/>
              </a:lnSpc>
              <a:buFont typeface="Courier New" panose="02070309020205020404" pitchFamily="49" charset="0"/>
              <a:buChar char="o"/>
            </a:pPr>
            <a:endParaRPr lang="en-US" sz="2600">
              <a:solidFill>
                <a:schemeClr val="bg1"/>
              </a:solidFill>
              <a:effectLst/>
              <a:latin typeface="Calibri" panose="020F0502020204030204" pitchFamily="34" charset="0"/>
            </a:endParaRPr>
          </a:p>
        </p:txBody>
      </p:sp>
      <p:sp>
        <p:nvSpPr>
          <p:cNvPr id="4" name="TextBox 3">
            <a:extLst>
              <a:ext uri="{FF2B5EF4-FFF2-40B4-BE49-F238E27FC236}">
                <a16:creationId xmlns:a16="http://schemas.microsoft.com/office/drawing/2014/main" id="{5E25A4B3-0260-3678-FE74-4F6B0EBF3A48}"/>
              </a:ext>
            </a:extLst>
          </p:cNvPr>
          <p:cNvSpPr txBox="1"/>
          <p:nvPr/>
        </p:nvSpPr>
        <p:spPr>
          <a:xfrm>
            <a:off x="3808325" y="120704"/>
            <a:ext cx="7035079" cy="584775"/>
          </a:xfrm>
          <a:prstGeom prst="rect">
            <a:avLst/>
          </a:prstGeom>
          <a:noFill/>
        </p:spPr>
        <p:txBody>
          <a:bodyPr wrap="square" lIns="91440" tIns="45720" rIns="91440" bIns="45720" anchor="t">
            <a:spAutoFit/>
          </a:bodyPr>
          <a:lstStyle/>
          <a:p>
            <a:pPr algn="ctr"/>
            <a:r>
              <a:rPr lang="en-US" sz="3200" b="1">
                <a:solidFill>
                  <a:schemeClr val="bg1"/>
                </a:solidFill>
                <a:latin typeface="Times New Roman"/>
                <a:cs typeface="Times New Roman"/>
              </a:rPr>
              <a:t>Traffic</a:t>
            </a:r>
            <a:endParaRPr lang="en-US" sz="3200"/>
          </a:p>
        </p:txBody>
      </p:sp>
      <p:sp>
        <p:nvSpPr>
          <p:cNvPr id="5" name="Date Placeholder 4">
            <a:extLst>
              <a:ext uri="{FF2B5EF4-FFF2-40B4-BE49-F238E27FC236}">
                <a16:creationId xmlns:a16="http://schemas.microsoft.com/office/drawing/2014/main" id="{95648740-86F4-3E1B-631B-22960764AA0A}"/>
              </a:ext>
            </a:extLst>
          </p:cNvPr>
          <p:cNvSpPr>
            <a:spLocks noGrp="1"/>
          </p:cNvSpPr>
          <p:nvPr>
            <p:ph type="dt" sz="half" idx="10"/>
          </p:nvPr>
        </p:nvSpPr>
        <p:spPr/>
        <p:txBody>
          <a:bodyPr/>
          <a:lstStyle/>
          <a:p>
            <a:r>
              <a:rPr lang="en-US"/>
              <a:t>February 2026</a:t>
            </a:r>
          </a:p>
        </p:txBody>
      </p:sp>
      <p:pic>
        <p:nvPicPr>
          <p:cNvPr id="9" name="Picture 8">
            <a:extLst>
              <a:ext uri="{FF2B5EF4-FFF2-40B4-BE49-F238E27FC236}">
                <a16:creationId xmlns:a16="http://schemas.microsoft.com/office/drawing/2014/main" id="{0A7DBA2E-A8AA-FB3B-F44D-150EB81D5E0A}"/>
              </a:ext>
            </a:extLst>
          </p:cNvPr>
          <p:cNvPicPr>
            <a:picLocks noChangeAspect="1"/>
          </p:cNvPicPr>
          <p:nvPr/>
        </p:nvPicPr>
        <p:blipFill>
          <a:blip r:embed="rId3"/>
          <a:stretch>
            <a:fillRect/>
          </a:stretch>
        </p:blipFill>
        <p:spPr>
          <a:xfrm>
            <a:off x="2519706" y="-5278"/>
            <a:ext cx="7152588" cy="6858000"/>
          </a:xfrm>
          <a:prstGeom prst="rect">
            <a:avLst/>
          </a:prstGeom>
        </p:spPr>
      </p:pic>
    </p:spTree>
    <p:extLst>
      <p:ext uri="{BB962C8B-B14F-4D97-AF65-F5344CB8AC3E}">
        <p14:creationId xmlns:p14="http://schemas.microsoft.com/office/powerpoint/2010/main" val="1453090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93597-2E8C-5161-63D6-4FFBD4DE913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650AD1-B709-34E9-9390-9A0CF567B502}"/>
              </a:ext>
            </a:extLst>
          </p:cNvPr>
          <p:cNvSpPr>
            <a:spLocks noGrp="1"/>
          </p:cNvSpPr>
          <p:nvPr>
            <p:ph type="sldNum" sz="quarter" idx="12"/>
          </p:nvPr>
        </p:nvSpPr>
        <p:spPr/>
        <p:txBody>
          <a:bodyPr/>
          <a:lstStyle/>
          <a:p>
            <a:fld id="{392AC90B-6BA0-4367-8A83-4246F0CC902C}" type="slidenum">
              <a:rPr lang="en-US" smtClean="0"/>
              <a:pPr/>
              <a:t>17</a:t>
            </a:fld>
            <a:endParaRPr lang="en-US"/>
          </a:p>
        </p:txBody>
      </p:sp>
      <p:sp>
        <p:nvSpPr>
          <p:cNvPr id="3" name="TextBox 2">
            <a:extLst>
              <a:ext uri="{FF2B5EF4-FFF2-40B4-BE49-F238E27FC236}">
                <a16:creationId xmlns:a16="http://schemas.microsoft.com/office/drawing/2014/main" id="{2E9F6E71-E7BD-31C9-22B2-E99C4F06FC71}"/>
              </a:ext>
            </a:extLst>
          </p:cNvPr>
          <p:cNvSpPr txBox="1"/>
          <p:nvPr/>
        </p:nvSpPr>
        <p:spPr>
          <a:xfrm>
            <a:off x="169713" y="962100"/>
            <a:ext cx="11852573" cy="692497"/>
          </a:xfrm>
          <a:prstGeom prst="rect">
            <a:avLst/>
          </a:prstGeom>
          <a:noFill/>
        </p:spPr>
        <p:txBody>
          <a:bodyPr wrap="square">
            <a:spAutoFit/>
          </a:bodyPr>
          <a:lstStyle/>
          <a:p>
            <a:pPr marL="285750" indent="-285750" fontAlgn="ctr">
              <a:lnSpc>
                <a:spcPct val="150000"/>
              </a:lnSpc>
              <a:buFont typeface="Courier New" panose="02070309020205020404" pitchFamily="49" charset="0"/>
              <a:buChar char="o"/>
            </a:pPr>
            <a:endParaRPr lang="en-US" sz="2600">
              <a:solidFill>
                <a:schemeClr val="bg1"/>
              </a:solidFill>
              <a:effectLst/>
              <a:latin typeface="Calibri" panose="020F0502020204030204" pitchFamily="34" charset="0"/>
            </a:endParaRPr>
          </a:p>
        </p:txBody>
      </p:sp>
      <p:sp>
        <p:nvSpPr>
          <p:cNvPr id="4" name="TextBox 3">
            <a:extLst>
              <a:ext uri="{FF2B5EF4-FFF2-40B4-BE49-F238E27FC236}">
                <a16:creationId xmlns:a16="http://schemas.microsoft.com/office/drawing/2014/main" id="{BAE5D18B-6993-0AC3-71FE-F3701762E469}"/>
              </a:ext>
            </a:extLst>
          </p:cNvPr>
          <p:cNvSpPr txBox="1"/>
          <p:nvPr/>
        </p:nvSpPr>
        <p:spPr>
          <a:xfrm>
            <a:off x="3808325" y="120704"/>
            <a:ext cx="7035079" cy="584775"/>
          </a:xfrm>
          <a:prstGeom prst="rect">
            <a:avLst/>
          </a:prstGeom>
          <a:noFill/>
        </p:spPr>
        <p:txBody>
          <a:bodyPr wrap="square" lIns="91440" tIns="45720" rIns="91440" bIns="45720" anchor="t">
            <a:spAutoFit/>
          </a:bodyPr>
          <a:lstStyle/>
          <a:p>
            <a:pPr algn="ctr"/>
            <a:r>
              <a:rPr lang="en-US" sz="3200" b="1">
                <a:solidFill>
                  <a:schemeClr val="bg1"/>
                </a:solidFill>
                <a:latin typeface="Times New Roman"/>
                <a:cs typeface="Times New Roman"/>
              </a:rPr>
              <a:t>What If We Do Nothing?</a:t>
            </a:r>
            <a:endParaRPr lang="en-US" sz="3200"/>
          </a:p>
        </p:txBody>
      </p:sp>
      <p:sp>
        <p:nvSpPr>
          <p:cNvPr id="8" name="TextBox 7">
            <a:extLst>
              <a:ext uri="{FF2B5EF4-FFF2-40B4-BE49-F238E27FC236}">
                <a16:creationId xmlns:a16="http://schemas.microsoft.com/office/drawing/2014/main" id="{3FC7F8B4-C3FE-7B1A-75CD-40A729CE3968}"/>
              </a:ext>
            </a:extLst>
          </p:cNvPr>
          <p:cNvSpPr txBox="1"/>
          <p:nvPr/>
        </p:nvSpPr>
        <p:spPr>
          <a:xfrm>
            <a:off x="1594337" y="1185704"/>
            <a:ext cx="9003323" cy="5632311"/>
          </a:xfrm>
          <a:prstGeom prst="rect">
            <a:avLst/>
          </a:prstGeom>
          <a:noFill/>
        </p:spPr>
        <p:txBody>
          <a:bodyPr wrap="square">
            <a:spAutoFit/>
          </a:bodyPr>
          <a:lstStyle/>
          <a:p>
            <a:pPr marL="285750" indent="-285750" fontAlgn="ctr">
              <a:lnSpc>
                <a:spcPct val="150000"/>
              </a:lnSpc>
              <a:buFont typeface="Arial" panose="020B0604020202020204" pitchFamily="34" charset="0"/>
              <a:buChar char="•"/>
            </a:pPr>
            <a:r>
              <a:rPr lang="en-US" sz="2000">
                <a:solidFill>
                  <a:schemeClr val="bg1"/>
                </a:solidFill>
                <a:latin typeface="Calibri" panose="020F0502020204030204" pitchFamily="34" charset="0"/>
              </a:rPr>
              <a:t>Lose the ability to keep commercial properties viable – they must be allowed to modernize.</a:t>
            </a:r>
          </a:p>
          <a:p>
            <a:pPr marL="285750" indent="-285750" fontAlgn="ctr">
              <a:lnSpc>
                <a:spcPct val="150000"/>
              </a:lnSpc>
              <a:buFont typeface="Arial" panose="020B0604020202020204" pitchFamily="34" charset="0"/>
              <a:buChar char="•"/>
            </a:pPr>
            <a:r>
              <a:rPr lang="en-US" sz="2000">
                <a:solidFill>
                  <a:schemeClr val="bg1"/>
                </a:solidFill>
                <a:latin typeface="Calibri" panose="020F0502020204030204" pitchFamily="34" charset="0"/>
              </a:rPr>
              <a:t>Local taxes are negatively impacted: commercial development and apartments are good for school and township taxes:</a:t>
            </a:r>
          </a:p>
          <a:p>
            <a:pPr marL="742950" lvl="1" indent="-285750" fontAlgn="ctr">
              <a:lnSpc>
                <a:spcPct val="150000"/>
              </a:lnSpc>
              <a:buFont typeface="Arial" panose="020B0604020202020204" pitchFamily="34" charset="0"/>
              <a:buChar char="•"/>
            </a:pPr>
            <a:r>
              <a:rPr lang="en-US" sz="2000">
                <a:solidFill>
                  <a:schemeClr val="bg1"/>
                </a:solidFill>
                <a:latin typeface="Calibri" panose="020F0502020204030204" pitchFamily="34" charset="0"/>
              </a:rPr>
              <a:t>50% of Township tax revenue is EIT, only 15% is real estate taxes. </a:t>
            </a:r>
          </a:p>
          <a:p>
            <a:pPr marL="285750" indent="-285750" fontAlgn="ctr">
              <a:lnSpc>
                <a:spcPct val="150000"/>
              </a:lnSpc>
              <a:buFont typeface="Arial" panose="020B0604020202020204" pitchFamily="34" charset="0"/>
              <a:buChar char="•"/>
            </a:pPr>
            <a:r>
              <a:rPr lang="en-US" sz="2000">
                <a:solidFill>
                  <a:schemeClr val="bg1"/>
                </a:solidFill>
                <a:latin typeface="Calibri" panose="020F0502020204030204" pitchFamily="34" charset="0"/>
              </a:rPr>
              <a:t>Increase the risk of becoming a stagnant community with no development.</a:t>
            </a:r>
          </a:p>
          <a:p>
            <a:pPr marL="285750" indent="-285750" fontAlgn="ctr">
              <a:lnSpc>
                <a:spcPct val="150000"/>
              </a:lnSpc>
              <a:buFont typeface="Arial" panose="020B0604020202020204" pitchFamily="34" charset="0"/>
              <a:buChar char="•"/>
            </a:pPr>
            <a:r>
              <a:rPr lang="en-US" sz="2000">
                <a:solidFill>
                  <a:schemeClr val="bg1"/>
                </a:solidFill>
                <a:latin typeface="Calibri" panose="020F0502020204030204" pitchFamily="34" charset="0"/>
              </a:rPr>
              <a:t>Promote conditions that can lead to blighted corridors. </a:t>
            </a:r>
          </a:p>
          <a:p>
            <a:pPr marL="285750" indent="-285750" fontAlgn="ctr">
              <a:lnSpc>
                <a:spcPct val="150000"/>
              </a:lnSpc>
              <a:buFont typeface="Arial" panose="020B0604020202020204" pitchFamily="34" charset="0"/>
              <a:buChar char="•"/>
            </a:pPr>
            <a:r>
              <a:rPr lang="en-US" sz="2000">
                <a:solidFill>
                  <a:schemeClr val="bg1"/>
                </a:solidFill>
                <a:latin typeface="Calibri" panose="020F0502020204030204" pitchFamily="34" charset="0"/>
              </a:rPr>
              <a:t>Work against local business people, especially small shops along Bethlehem Pike. </a:t>
            </a:r>
          </a:p>
          <a:p>
            <a:pPr marL="285750" indent="-285750" fontAlgn="ctr">
              <a:lnSpc>
                <a:spcPct val="150000"/>
              </a:lnSpc>
              <a:buFont typeface="Arial" panose="020B0604020202020204" pitchFamily="34" charset="0"/>
              <a:buChar char="•"/>
            </a:pPr>
            <a:r>
              <a:rPr lang="en-US" sz="2000">
                <a:solidFill>
                  <a:schemeClr val="bg1"/>
                </a:solidFill>
                <a:latin typeface="Calibri" panose="020F0502020204030204" pitchFamily="34" charset="0"/>
              </a:rPr>
              <a:t>Traffic will still come from other places, even without additional (re)development in LGT. </a:t>
            </a:r>
          </a:p>
          <a:p>
            <a:pPr marL="285750" indent="-285750" fontAlgn="ctr">
              <a:lnSpc>
                <a:spcPct val="150000"/>
              </a:lnSpc>
              <a:buFont typeface="Arial" panose="020B0604020202020204" pitchFamily="34" charset="0"/>
              <a:buChar char="•"/>
            </a:pPr>
            <a:r>
              <a:rPr lang="en-US" sz="2000">
                <a:solidFill>
                  <a:schemeClr val="bg1"/>
                </a:solidFill>
                <a:latin typeface="Calibri" panose="020F0502020204030204" pitchFamily="34" charset="0"/>
              </a:rPr>
              <a:t>Developers pay traffic impact fees. </a:t>
            </a:r>
          </a:p>
          <a:p>
            <a:pPr fontAlgn="ctr">
              <a:lnSpc>
                <a:spcPct val="150000"/>
              </a:lnSpc>
            </a:pPr>
            <a:endParaRPr lang="en-US" sz="2000">
              <a:solidFill>
                <a:schemeClr val="bg1"/>
              </a:solidFill>
              <a:latin typeface="Calibri" panose="020F0502020204030204" pitchFamily="34" charset="0"/>
            </a:endParaRPr>
          </a:p>
        </p:txBody>
      </p:sp>
      <p:sp>
        <p:nvSpPr>
          <p:cNvPr id="5" name="Date Placeholder 4">
            <a:extLst>
              <a:ext uri="{FF2B5EF4-FFF2-40B4-BE49-F238E27FC236}">
                <a16:creationId xmlns:a16="http://schemas.microsoft.com/office/drawing/2014/main" id="{12A88C0F-79C6-97B0-B221-D07C0D378315}"/>
              </a:ext>
            </a:extLst>
          </p:cNvPr>
          <p:cNvSpPr>
            <a:spLocks noGrp="1"/>
          </p:cNvSpPr>
          <p:nvPr>
            <p:ph type="dt" sz="half" idx="10"/>
          </p:nvPr>
        </p:nvSpPr>
        <p:spPr/>
        <p:txBody>
          <a:bodyPr/>
          <a:lstStyle/>
          <a:p>
            <a:r>
              <a:rPr lang="en-US"/>
              <a:t>February 2026</a:t>
            </a:r>
          </a:p>
        </p:txBody>
      </p:sp>
    </p:spTree>
    <p:extLst>
      <p:ext uri="{BB962C8B-B14F-4D97-AF65-F5344CB8AC3E}">
        <p14:creationId xmlns:p14="http://schemas.microsoft.com/office/powerpoint/2010/main" val="956950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EF9FE-936A-8FE2-1B01-8F9608807C1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5161A9-31D0-E619-874B-3C28D15D5925}"/>
              </a:ext>
            </a:extLst>
          </p:cNvPr>
          <p:cNvSpPr>
            <a:spLocks noGrp="1"/>
          </p:cNvSpPr>
          <p:nvPr>
            <p:ph type="sldNum" sz="quarter" idx="12"/>
          </p:nvPr>
        </p:nvSpPr>
        <p:spPr/>
        <p:txBody>
          <a:bodyPr/>
          <a:lstStyle/>
          <a:p>
            <a:fld id="{392AC90B-6BA0-4367-8A83-4246F0CC902C}" type="slidenum">
              <a:rPr lang="en-US" smtClean="0"/>
              <a:pPr/>
              <a:t>18</a:t>
            </a:fld>
            <a:endParaRPr lang="en-US"/>
          </a:p>
        </p:txBody>
      </p:sp>
      <p:sp>
        <p:nvSpPr>
          <p:cNvPr id="3" name="TextBox 2">
            <a:extLst>
              <a:ext uri="{FF2B5EF4-FFF2-40B4-BE49-F238E27FC236}">
                <a16:creationId xmlns:a16="http://schemas.microsoft.com/office/drawing/2014/main" id="{2AEFC100-7056-0E29-F1BC-75D8B3F31AD8}"/>
              </a:ext>
            </a:extLst>
          </p:cNvPr>
          <p:cNvSpPr txBox="1"/>
          <p:nvPr/>
        </p:nvSpPr>
        <p:spPr>
          <a:xfrm>
            <a:off x="169713" y="962100"/>
            <a:ext cx="11852573" cy="692497"/>
          </a:xfrm>
          <a:prstGeom prst="rect">
            <a:avLst/>
          </a:prstGeom>
          <a:noFill/>
        </p:spPr>
        <p:txBody>
          <a:bodyPr wrap="square">
            <a:spAutoFit/>
          </a:bodyPr>
          <a:lstStyle/>
          <a:p>
            <a:pPr marL="285750" indent="-285750" fontAlgn="ctr">
              <a:lnSpc>
                <a:spcPct val="150000"/>
              </a:lnSpc>
              <a:buFont typeface="Courier New" panose="02070309020205020404" pitchFamily="49" charset="0"/>
              <a:buChar char="o"/>
            </a:pPr>
            <a:endParaRPr lang="en-US" sz="2600">
              <a:solidFill>
                <a:schemeClr val="bg1"/>
              </a:solidFill>
              <a:effectLst/>
              <a:latin typeface="Calibri" panose="020F0502020204030204" pitchFamily="34" charset="0"/>
            </a:endParaRPr>
          </a:p>
        </p:txBody>
      </p:sp>
      <p:sp>
        <p:nvSpPr>
          <p:cNvPr id="4" name="TextBox 3">
            <a:extLst>
              <a:ext uri="{FF2B5EF4-FFF2-40B4-BE49-F238E27FC236}">
                <a16:creationId xmlns:a16="http://schemas.microsoft.com/office/drawing/2014/main" id="{1F99ACA4-6A3E-CE63-8D86-45B83F0723B7}"/>
              </a:ext>
            </a:extLst>
          </p:cNvPr>
          <p:cNvSpPr txBox="1"/>
          <p:nvPr/>
        </p:nvSpPr>
        <p:spPr>
          <a:xfrm>
            <a:off x="3808325" y="120704"/>
            <a:ext cx="7035079" cy="461665"/>
          </a:xfrm>
          <a:prstGeom prst="rect">
            <a:avLst/>
          </a:prstGeom>
          <a:noFill/>
        </p:spPr>
        <p:txBody>
          <a:bodyPr wrap="square" lIns="91440" tIns="45720" rIns="91440" bIns="45720" anchor="t">
            <a:spAutoFit/>
          </a:bodyPr>
          <a:lstStyle/>
          <a:p>
            <a:pPr algn="ctr"/>
            <a:r>
              <a:rPr lang="en-US" sz="2400" b="1">
                <a:solidFill>
                  <a:schemeClr val="bg1"/>
                </a:solidFill>
                <a:latin typeface="Times New Roman"/>
                <a:cs typeface="Times New Roman"/>
              </a:rPr>
              <a:t>How Could Recommendations be Implemented?</a:t>
            </a:r>
            <a:endParaRPr lang="en-US" sz="2400"/>
          </a:p>
        </p:txBody>
      </p:sp>
      <p:sp>
        <p:nvSpPr>
          <p:cNvPr id="8" name="TextBox 7">
            <a:extLst>
              <a:ext uri="{FF2B5EF4-FFF2-40B4-BE49-F238E27FC236}">
                <a16:creationId xmlns:a16="http://schemas.microsoft.com/office/drawing/2014/main" id="{4E7708EA-917A-B570-1603-322CBE8D43BA}"/>
              </a:ext>
            </a:extLst>
          </p:cNvPr>
          <p:cNvSpPr txBox="1"/>
          <p:nvPr/>
        </p:nvSpPr>
        <p:spPr>
          <a:xfrm>
            <a:off x="763655" y="1233085"/>
            <a:ext cx="7588493" cy="4708981"/>
          </a:xfrm>
          <a:prstGeom prst="rect">
            <a:avLst/>
          </a:prstGeom>
          <a:noFill/>
        </p:spPr>
        <p:txBody>
          <a:bodyPr wrap="square" lIns="91440" tIns="45720" rIns="91440" bIns="45720" anchor="t">
            <a:spAutoFit/>
          </a:bodyPr>
          <a:lstStyle/>
          <a:p>
            <a:pPr marL="285750" indent="-285750" fontAlgn="ctr">
              <a:lnSpc>
                <a:spcPct val="150000"/>
              </a:lnSpc>
              <a:buFont typeface="Arial" panose="020B0604020202020204" pitchFamily="34" charset="0"/>
              <a:buChar char="•"/>
            </a:pPr>
            <a:r>
              <a:rPr lang="en-US" sz="2000">
                <a:solidFill>
                  <a:schemeClr val="bg1"/>
                </a:solidFill>
                <a:latin typeface="Calibri"/>
                <a:ea typeface="Calibri"/>
                <a:cs typeface="Calibri"/>
              </a:rPr>
              <a:t>FIRST: Bethlehem Pike Revitalization</a:t>
            </a:r>
          </a:p>
          <a:p>
            <a:pPr marL="742950" lvl="1" indent="-285750" fontAlgn="ctr">
              <a:lnSpc>
                <a:spcPct val="150000"/>
              </a:lnSpc>
              <a:buFont typeface="Arial" panose="020B0604020202020204" pitchFamily="34" charset="0"/>
              <a:buChar char="•"/>
            </a:pPr>
            <a:r>
              <a:rPr lang="en-US" sz="2000">
                <a:solidFill>
                  <a:schemeClr val="bg1"/>
                </a:solidFill>
                <a:latin typeface="Calibri"/>
                <a:ea typeface="Calibri"/>
                <a:cs typeface="Calibri"/>
              </a:rPr>
              <a:t>Start with straightforward zoning changes in 2026.</a:t>
            </a:r>
          </a:p>
          <a:p>
            <a:pPr marL="742950" lvl="1" indent="-285750" fontAlgn="ctr">
              <a:lnSpc>
                <a:spcPct val="150000"/>
              </a:lnSpc>
              <a:buFont typeface="Arial" panose="020B0604020202020204" pitchFamily="34" charset="0"/>
              <a:buChar char="•"/>
            </a:pPr>
            <a:r>
              <a:rPr lang="en-US" sz="2000">
                <a:solidFill>
                  <a:schemeClr val="bg1"/>
                </a:solidFill>
                <a:latin typeface="Calibri"/>
                <a:ea typeface="Calibri"/>
                <a:cs typeface="Calibri"/>
              </a:rPr>
              <a:t>Evaluate need for more complex zoning changes or physical improvements.</a:t>
            </a:r>
          </a:p>
          <a:p>
            <a:pPr marL="742950" lvl="1" indent="-285750" fontAlgn="ctr">
              <a:lnSpc>
                <a:spcPct val="150000"/>
              </a:lnSpc>
              <a:buFont typeface="Arial" panose="020B0604020202020204" pitchFamily="34" charset="0"/>
              <a:buChar char="•"/>
            </a:pPr>
            <a:r>
              <a:rPr lang="en-US" sz="2000">
                <a:solidFill>
                  <a:schemeClr val="bg1"/>
                </a:solidFill>
                <a:latin typeface="Calibri"/>
                <a:ea typeface="Calibri"/>
                <a:cs typeface="Calibri"/>
              </a:rPr>
              <a:t>Target: June 9</a:t>
            </a:r>
            <a:r>
              <a:rPr lang="en-US" sz="2000" baseline="30000">
                <a:solidFill>
                  <a:schemeClr val="bg1"/>
                </a:solidFill>
                <a:latin typeface="Calibri"/>
                <a:ea typeface="Calibri"/>
                <a:cs typeface="Calibri"/>
              </a:rPr>
              <a:t>th</a:t>
            </a:r>
            <a:r>
              <a:rPr lang="en-US" sz="2000">
                <a:solidFill>
                  <a:schemeClr val="bg1"/>
                </a:solidFill>
                <a:latin typeface="Calibri"/>
                <a:ea typeface="Calibri"/>
                <a:cs typeface="Calibri"/>
              </a:rPr>
              <a:t> for first public event. </a:t>
            </a:r>
          </a:p>
          <a:p>
            <a:pPr marL="285750" indent="-285750" fontAlgn="ctr">
              <a:lnSpc>
                <a:spcPct val="150000"/>
              </a:lnSpc>
              <a:buFont typeface="Arial" panose="020B0604020202020204" pitchFamily="34" charset="0"/>
              <a:buChar char="•"/>
            </a:pPr>
            <a:r>
              <a:rPr lang="en-US" sz="2000">
                <a:solidFill>
                  <a:schemeClr val="bg1"/>
                </a:solidFill>
                <a:latin typeface="Calibri"/>
                <a:ea typeface="Calibri"/>
                <a:cs typeface="Calibri"/>
              </a:rPr>
              <a:t>NEXT: Possibilities for future steps</a:t>
            </a:r>
          </a:p>
          <a:p>
            <a:pPr marL="742950" lvl="1" indent="-285750" fontAlgn="ctr">
              <a:lnSpc>
                <a:spcPct val="150000"/>
              </a:lnSpc>
              <a:buFont typeface="Arial" panose="020B0604020202020204" pitchFamily="34" charset="0"/>
              <a:buChar char="•"/>
            </a:pPr>
            <a:r>
              <a:rPr lang="en-US" sz="2000">
                <a:solidFill>
                  <a:schemeClr val="bg1"/>
                </a:solidFill>
                <a:latin typeface="Calibri"/>
                <a:ea typeface="Calibri"/>
                <a:cs typeface="Calibri"/>
              </a:rPr>
              <a:t>Seek grants. </a:t>
            </a:r>
          </a:p>
          <a:p>
            <a:pPr marL="742950" lvl="1" indent="-285750" fontAlgn="ctr">
              <a:lnSpc>
                <a:spcPct val="150000"/>
              </a:lnSpc>
              <a:buFont typeface="Arial" panose="020B0604020202020204" pitchFamily="34" charset="0"/>
              <a:buChar char="•"/>
            </a:pPr>
            <a:r>
              <a:rPr lang="en-US" sz="2000">
                <a:solidFill>
                  <a:schemeClr val="bg1"/>
                </a:solidFill>
                <a:latin typeface="Calibri"/>
                <a:ea typeface="Calibri"/>
                <a:cs typeface="Calibri"/>
              </a:rPr>
              <a:t>Identify feasible ways to reduce congestion on Sumneytown Pike.</a:t>
            </a:r>
          </a:p>
          <a:p>
            <a:pPr marL="742950" lvl="1" indent="-285750" fontAlgn="ctr">
              <a:lnSpc>
                <a:spcPct val="150000"/>
              </a:lnSpc>
              <a:buFont typeface="Arial" panose="020B0604020202020204" pitchFamily="34" charset="0"/>
              <a:buChar char="•"/>
            </a:pPr>
            <a:r>
              <a:rPr lang="en-US" sz="2000">
                <a:solidFill>
                  <a:schemeClr val="bg1"/>
                </a:solidFill>
                <a:latin typeface="Calibri"/>
                <a:ea typeface="Calibri"/>
                <a:cs typeface="Calibri"/>
              </a:rPr>
              <a:t>Update traffic impact plan.</a:t>
            </a:r>
            <a:endParaRPr lang="en-US">
              <a:solidFill>
                <a:schemeClr val="bg1"/>
              </a:solidFill>
              <a:latin typeface="Calibri" panose="020F0502020204030204" pitchFamily="34" charset="0"/>
            </a:endParaRPr>
          </a:p>
        </p:txBody>
      </p:sp>
      <p:sp>
        <p:nvSpPr>
          <p:cNvPr id="5" name="Date Placeholder 4">
            <a:extLst>
              <a:ext uri="{FF2B5EF4-FFF2-40B4-BE49-F238E27FC236}">
                <a16:creationId xmlns:a16="http://schemas.microsoft.com/office/drawing/2014/main" id="{15262A6E-6AC1-5451-2294-F645FBC3759A}"/>
              </a:ext>
            </a:extLst>
          </p:cNvPr>
          <p:cNvSpPr>
            <a:spLocks noGrp="1"/>
          </p:cNvSpPr>
          <p:nvPr>
            <p:ph type="dt" sz="half" idx="10"/>
          </p:nvPr>
        </p:nvSpPr>
        <p:spPr/>
        <p:txBody>
          <a:bodyPr/>
          <a:lstStyle/>
          <a:p>
            <a:r>
              <a:rPr lang="en-US"/>
              <a:t>February 2026</a:t>
            </a:r>
          </a:p>
        </p:txBody>
      </p:sp>
    </p:spTree>
    <p:extLst>
      <p:ext uri="{BB962C8B-B14F-4D97-AF65-F5344CB8AC3E}">
        <p14:creationId xmlns:p14="http://schemas.microsoft.com/office/powerpoint/2010/main" val="1715842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A5600-3B14-7DD7-079D-71E75C1EE7B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A6A04C-5A9F-E5E1-0926-68C238F48D96}"/>
              </a:ext>
            </a:extLst>
          </p:cNvPr>
          <p:cNvSpPr>
            <a:spLocks noGrp="1"/>
          </p:cNvSpPr>
          <p:nvPr>
            <p:ph type="sldNum" sz="quarter" idx="12"/>
          </p:nvPr>
        </p:nvSpPr>
        <p:spPr/>
        <p:txBody>
          <a:bodyPr/>
          <a:lstStyle/>
          <a:p>
            <a:fld id="{392AC90B-6BA0-4367-8A83-4246F0CC902C}" type="slidenum">
              <a:rPr lang="en-US" smtClean="0"/>
              <a:pPr/>
              <a:t>19</a:t>
            </a:fld>
            <a:endParaRPr lang="en-US"/>
          </a:p>
        </p:txBody>
      </p:sp>
      <p:sp>
        <p:nvSpPr>
          <p:cNvPr id="4" name="TextBox 3">
            <a:extLst>
              <a:ext uri="{FF2B5EF4-FFF2-40B4-BE49-F238E27FC236}">
                <a16:creationId xmlns:a16="http://schemas.microsoft.com/office/drawing/2014/main" id="{3D7DA73F-1510-C9B8-7255-EE4597D63CE2}"/>
              </a:ext>
            </a:extLst>
          </p:cNvPr>
          <p:cNvSpPr txBox="1"/>
          <p:nvPr/>
        </p:nvSpPr>
        <p:spPr>
          <a:xfrm>
            <a:off x="255421" y="949965"/>
            <a:ext cx="5840579" cy="2554545"/>
          </a:xfrm>
          <a:prstGeom prst="rect">
            <a:avLst/>
          </a:prstGeom>
          <a:noFill/>
        </p:spPr>
        <p:txBody>
          <a:bodyPr wrap="square" lIns="91440" tIns="45720" rIns="91440" bIns="45720" anchor="t">
            <a:spAutoFit/>
          </a:bodyPr>
          <a:lstStyle/>
          <a:p>
            <a:pPr algn="ctr"/>
            <a:r>
              <a:rPr lang="en-US" sz="3200" b="1" u="sng">
                <a:solidFill>
                  <a:schemeClr val="bg1"/>
                </a:solidFill>
                <a:latin typeface="Times New Roman"/>
                <a:cs typeface="Times New Roman"/>
              </a:rPr>
              <a:t>Land Use &amp; Zoning</a:t>
            </a:r>
            <a:r>
              <a:rPr lang="en-US" sz="3200" b="1">
                <a:solidFill>
                  <a:schemeClr val="bg1"/>
                </a:solidFill>
                <a:latin typeface="Times New Roman"/>
                <a:cs typeface="Times New Roman"/>
              </a:rPr>
              <a:t>:</a:t>
            </a:r>
          </a:p>
          <a:p>
            <a:pPr algn="ctr"/>
            <a:r>
              <a:rPr lang="en-US" sz="3200" b="1">
                <a:solidFill>
                  <a:schemeClr val="bg1"/>
                </a:solidFill>
                <a:latin typeface="Times New Roman"/>
                <a:cs typeface="Times New Roman"/>
              </a:rPr>
              <a:t>Where should future growth be directed? What kind of establishments do you want?</a:t>
            </a:r>
            <a:endParaRPr lang="en-US" sz="3200"/>
          </a:p>
          <a:p>
            <a:pPr algn="ctr"/>
            <a:endParaRPr lang="en-US" sz="3200"/>
          </a:p>
        </p:txBody>
      </p:sp>
      <p:sp>
        <p:nvSpPr>
          <p:cNvPr id="5" name="Date Placeholder 4">
            <a:extLst>
              <a:ext uri="{FF2B5EF4-FFF2-40B4-BE49-F238E27FC236}">
                <a16:creationId xmlns:a16="http://schemas.microsoft.com/office/drawing/2014/main" id="{1ECF0835-6CE4-1B3C-EC43-C4F4A54B0EA6}"/>
              </a:ext>
            </a:extLst>
          </p:cNvPr>
          <p:cNvSpPr>
            <a:spLocks noGrp="1"/>
          </p:cNvSpPr>
          <p:nvPr>
            <p:ph type="dt" sz="half" idx="10"/>
          </p:nvPr>
        </p:nvSpPr>
        <p:spPr/>
        <p:txBody>
          <a:bodyPr/>
          <a:lstStyle/>
          <a:p>
            <a:r>
              <a:rPr lang="en-US"/>
              <a:t>February 2026</a:t>
            </a:r>
          </a:p>
        </p:txBody>
      </p:sp>
      <p:pic>
        <p:nvPicPr>
          <p:cNvPr id="6" name="Picture 5" descr="A map of a neighborhood&#10;&#10;AI-generated content may be incorrect.">
            <a:extLst>
              <a:ext uri="{FF2B5EF4-FFF2-40B4-BE49-F238E27FC236}">
                <a16:creationId xmlns:a16="http://schemas.microsoft.com/office/drawing/2014/main" id="{8A97BD88-B787-BF8B-513C-9969B08AA6D7}"/>
              </a:ext>
            </a:extLst>
          </p:cNvPr>
          <p:cNvPicPr>
            <a:picLocks noChangeAspect="1"/>
          </p:cNvPicPr>
          <p:nvPr/>
        </p:nvPicPr>
        <p:blipFill>
          <a:blip r:embed="rId3">
            <a:extLst>
              <a:ext uri="{28A0092B-C50C-407E-A947-70E740481C1C}">
                <a14:useLocalDpi xmlns:a14="http://schemas.microsoft.com/office/drawing/2010/main" val="0"/>
              </a:ext>
            </a:extLst>
          </a:blip>
          <a:srcRect l="8516" t="15246" r="8131" b="29049"/>
          <a:stretch>
            <a:fillRect/>
          </a:stretch>
        </p:blipFill>
        <p:spPr>
          <a:xfrm>
            <a:off x="1175960" y="3137728"/>
            <a:ext cx="4081992" cy="3530370"/>
          </a:xfrm>
          <a:prstGeom prst="rect">
            <a:avLst/>
          </a:prstGeom>
        </p:spPr>
      </p:pic>
      <p:sp>
        <p:nvSpPr>
          <p:cNvPr id="7" name="TextBox 6">
            <a:extLst>
              <a:ext uri="{FF2B5EF4-FFF2-40B4-BE49-F238E27FC236}">
                <a16:creationId xmlns:a16="http://schemas.microsoft.com/office/drawing/2014/main" id="{35CB8222-565C-1A15-9864-E623DD0FEBD2}"/>
              </a:ext>
            </a:extLst>
          </p:cNvPr>
          <p:cNvSpPr txBox="1"/>
          <p:nvPr/>
        </p:nvSpPr>
        <p:spPr>
          <a:xfrm>
            <a:off x="3808325" y="120704"/>
            <a:ext cx="7035079" cy="584775"/>
          </a:xfrm>
          <a:prstGeom prst="rect">
            <a:avLst/>
          </a:prstGeom>
          <a:noFill/>
        </p:spPr>
        <p:txBody>
          <a:bodyPr wrap="square" lIns="91440" tIns="45720" rIns="91440" bIns="45720" anchor="t">
            <a:spAutoFit/>
          </a:bodyPr>
          <a:lstStyle/>
          <a:p>
            <a:pPr algn="ctr"/>
            <a:r>
              <a:rPr lang="en-US" sz="3200" b="1">
                <a:solidFill>
                  <a:schemeClr val="bg1"/>
                </a:solidFill>
                <a:latin typeface="Times New Roman"/>
                <a:cs typeface="Times New Roman"/>
              </a:rPr>
              <a:t>2 Discussion Groups</a:t>
            </a:r>
            <a:endParaRPr lang="en-US" sz="3200"/>
          </a:p>
        </p:txBody>
      </p:sp>
      <p:sp>
        <p:nvSpPr>
          <p:cNvPr id="10" name="TextBox 9">
            <a:extLst>
              <a:ext uri="{FF2B5EF4-FFF2-40B4-BE49-F238E27FC236}">
                <a16:creationId xmlns:a16="http://schemas.microsoft.com/office/drawing/2014/main" id="{154F2A7F-C6F6-2AB6-A260-17039FF40D9D}"/>
              </a:ext>
            </a:extLst>
          </p:cNvPr>
          <p:cNvSpPr txBox="1"/>
          <p:nvPr/>
        </p:nvSpPr>
        <p:spPr>
          <a:xfrm>
            <a:off x="6095998" y="949965"/>
            <a:ext cx="5840579" cy="1569660"/>
          </a:xfrm>
          <a:prstGeom prst="rect">
            <a:avLst/>
          </a:prstGeom>
          <a:noFill/>
        </p:spPr>
        <p:txBody>
          <a:bodyPr wrap="square" lIns="91440" tIns="45720" rIns="91440" bIns="45720" anchor="t">
            <a:spAutoFit/>
          </a:bodyPr>
          <a:lstStyle/>
          <a:p>
            <a:pPr algn="ctr"/>
            <a:r>
              <a:rPr lang="en-US" sz="3200" b="1" u="sng">
                <a:solidFill>
                  <a:schemeClr val="bg1"/>
                </a:solidFill>
                <a:latin typeface="Times New Roman"/>
                <a:cs typeface="Times New Roman"/>
              </a:rPr>
              <a:t>Traffic</a:t>
            </a:r>
            <a:r>
              <a:rPr lang="en-US" sz="3200" b="1">
                <a:solidFill>
                  <a:schemeClr val="bg1"/>
                </a:solidFill>
                <a:latin typeface="Times New Roman"/>
                <a:cs typeface="Times New Roman"/>
              </a:rPr>
              <a:t>:</a:t>
            </a:r>
          </a:p>
          <a:p>
            <a:pPr algn="ctr"/>
            <a:r>
              <a:rPr lang="en-US" sz="3200" b="1">
                <a:solidFill>
                  <a:schemeClr val="bg1"/>
                </a:solidFill>
                <a:latin typeface="Times New Roman"/>
                <a:cs typeface="Times New Roman"/>
              </a:rPr>
              <a:t>Where are your top traffic issues &amp; ideas for solutions?</a:t>
            </a:r>
            <a:endParaRPr lang="en-US" sz="3200"/>
          </a:p>
        </p:txBody>
      </p:sp>
      <p:pic>
        <p:nvPicPr>
          <p:cNvPr id="11" name="Picture 10">
            <a:extLst>
              <a:ext uri="{FF2B5EF4-FFF2-40B4-BE49-F238E27FC236}">
                <a16:creationId xmlns:a16="http://schemas.microsoft.com/office/drawing/2014/main" id="{3422C29E-B8F0-0829-7B48-8E20F6C46326}"/>
              </a:ext>
            </a:extLst>
          </p:cNvPr>
          <p:cNvPicPr>
            <a:picLocks noChangeAspect="1"/>
          </p:cNvPicPr>
          <p:nvPr/>
        </p:nvPicPr>
        <p:blipFill>
          <a:blip r:embed="rId4"/>
          <a:stretch>
            <a:fillRect/>
          </a:stretch>
        </p:blipFill>
        <p:spPr>
          <a:xfrm>
            <a:off x="7292603" y="3150541"/>
            <a:ext cx="3639744" cy="3489836"/>
          </a:xfrm>
          <a:prstGeom prst="rect">
            <a:avLst/>
          </a:prstGeom>
        </p:spPr>
      </p:pic>
    </p:spTree>
    <p:extLst>
      <p:ext uri="{BB962C8B-B14F-4D97-AF65-F5344CB8AC3E}">
        <p14:creationId xmlns:p14="http://schemas.microsoft.com/office/powerpoint/2010/main" val="3643823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C6BF5-FE41-32FF-608E-F6AD8D0D23E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3BA3EE-5F11-3AD1-A40A-36A958BB273F}"/>
              </a:ext>
            </a:extLst>
          </p:cNvPr>
          <p:cNvSpPr>
            <a:spLocks noGrp="1"/>
          </p:cNvSpPr>
          <p:nvPr>
            <p:ph type="sldNum" sz="quarter" idx="12"/>
          </p:nvPr>
        </p:nvSpPr>
        <p:spPr/>
        <p:txBody>
          <a:bodyPr/>
          <a:lstStyle/>
          <a:p>
            <a:fld id="{392AC90B-6BA0-4367-8A83-4246F0CC902C}" type="slidenum">
              <a:rPr lang="en-US" smtClean="0"/>
              <a:pPr/>
              <a:t>2</a:t>
            </a:fld>
            <a:endParaRPr lang="en-US"/>
          </a:p>
        </p:txBody>
      </p:sp>
      <p:sp>
        <p:nvSpPr>
          <p:cNvPr id="3" name="TextBox 2">
            <a:extLst>
              <a:ext uri="{FF2B5EF4-FFF2-40B4-BE49-F238E27FC236}">
                <a16:creationId xmlns:a16="http://schemas.microsoft.com/office/drawing/2014/main" id="{31E74584-5B92-06FC-347D-FB317DA32E3B}"/>
              </a:ext>
            </a:extLst>
          </p:cNvPr>
          <p:cNvSpPr txBox="1"/>
          <p:nvPr/>
        </p:nvSpPr>
        <p:spPr>
          <a:xfrm>
            <a:off x="169713" y="962100"/>
            <a:ext cx="11852573" cy="692497"/>
          </a:xfrm>
          <a:prstGeom prst="rect">
            <a:avLst/>
          </a:prstGeom>
          <a:noFill/>
        </p:spPr>
        <p:txBody>
          <a:bodyPr wrap="square">
            <a:spAutoFit/>
          </a:bodyPr>
          <a:lstStyle/>
          <a:p>
            <a:pPr marL="285750" indent="-285750" fontAlgn="ctr">
              <a:lnSpc>
                <a:spcPct val="150000"/>
              </a:lnSpc>
              <a:buFont typeface="Courier New" panose="02070309020205020404" pitchFamily="49" charset="0"/>
              <a:buChar char="o"/>
            </a:pPr>
            <a:endParaRPr lang="en-US" sz="2600">
              <a:solidFill>
                <a:schemeClr val="bg1"/>
              </a:solidFill>
              <a:effectLst/>
              <a:latin typeface="Calibri" panose="020F0502020204030204" pitchFamily="34" charset="0"/>
            </a:endParaRPr>
          </a:p>
        </p:txBody>
      </p:sp>
      <p:sp>
        <p:nvSpPr>
          <p:cNvPr id="4" name="TextBox 3">
            <a:extLst>
              <a:ext uri="{FF2B5EF4-FFF2-40B4-BE49-F238E27FC236}">
                <a16:creationId xmlns:a16="http://schemas.microsoft.com/office/drawing/2014/main" id="{E9B34AEC-A38C-BB64-B8D9-FE668D1AC60D}"/>
              </a:ext>
            </a:extLst>
          </p:cNvPr>
          <p:cNvSpPr txBox="1"/>
          <p:nvPr/>
        </p:nvSpPr>
        <p:spPr>
          <a:xfrm>
            <a:off x="3793524" y="120704"/>
            <a:ext cx="7049880" cy="584775"/>
          </a:xfrm>
          <a:prstGeom prst="rect">
            <a:avLst/>
          </a:prstGeom>
          <a:noFill/>
        </p:spPr>
        <p:txBody>
          <a:bodyPr wrap="square" lIns="91440" tIns="45720" rIns="91440" bIns="45720" anchor="t">
            <a:spAutoFit/>
          </a:bodyPr>
          <a:lstStyle/>
          <a:p>
            <a:pPr algn="ctr"/>
            <a:r>
              <a:rPr lang="en-US" sz="3200" b="1">
                <a:solidFill>
                  <a:schemeClr val="bg1"/>
                </a:solidFill>
                <a:latin typeface="Times New Roman"/>
                <a:cs typeface="Times New Roman"/>
              </a:rPr>
              <a:t>Town Hall Agenda</a:t>
            </a:r>
            <a:endParaRPr lang="en-US" sz="3200"/>
          </a:p>
        </p:txBody>
      </p:sp>
      <p:sp>
        <p:nvSpPr>
          <p:cNvPr id="5" name="Date Placeholder 4">
            <a:extLst>
              <a:ext uri="{FF2B5EF4-FFF2-40B4-BE49-F238E27FC236}">
                <a16:creationId xmlns:a16="http://schemas.microsoft.com/office/drawing/2014/main" id="{CB99467D-0FED-6C98-D245-E567E3C264C1}"/>
              </a:ext>
            </a:extLst>
          </p:cNvPr>
          <p:cNvSpPr>
            <a:spLocks noGrp="1"/>
          </p:cNvSpPr>
          <p:nvPr>
            <p:ph type="dt" sz="half" idx="10"/>
          </p:nvPr>
        </p:nvSpPr>
        <p:spPr/>
        <p:txBody>
          <a:bodyPr/>
          <a:lstStyle/>
          <a:p>
            <a:r>
              <a:rPr lang="en-US"/>
              <a:t>February 2026</a:t>
            </a:r>
          </a:p>
        </p:txBody>
      </p:sp>
      <p:sp>
        <p:nvSpPr>
          <p:cNvPr id="6" name="TextBox 5">
            <a:extLst>
              <a:ext uri="{FF2B5EF4-FFF2-40B4-BE49-F238E27FC236}">
                <a16:creationId xmlns:a16="http://schemas.microsoft.com/office/drawing/2014/main" id="{47060FB7-D7FF-2B1A-4D08-F72D4AE9C07E}"/>
              </a:ext>
            </a:extLst>
          </p:cNvPr>
          <p:cNvSpPr txBox="1"/>
          <p:nvPr/>
        </p:nvSpPr>
        <p:spPr>
          <a:xfrm>
            <a:off x="82111" y="872341"/>
            <a:ext cx="5872640" cy="5906232"/>
          </a:xfrm>
          <a:prstGeom prst="rect">
            <a:avLst/>
          </a:prstGeom>
          <a:noFill/>
        </p:spPr>
        <p:txBody>
          <a:bodyPr wrap="square">
            <a:spAutoFit/>
          </a:bodyPr>
          <a:lstStyle/>
          <a:p>
            <a:pPr algn="ctr" fontAlgn="ctr">
              <a:lnSpc>
                <a:spcPct val="150000"/>
              </a:lnSpc>
            </a:pPr>
            <a:r>
              <a:rPr lang="en-US" sz="2400">
                <a:solidFill>
                  <a:schemeClr val="bg1"/>
                </a:solidFill>
                <a:latin typeface="Calibri" panose="020F0502020204030204" pitchFamily="34" charset="0"/>
              </a:rPr>
              <a:t>Township Shares (Presentation)</a:t>
            </a:r>
          </a:p>
          <a:p>
            <a:pPr marL="285750" indent="-285750" fontAlgn="ctr">
              <a:lnSpc>
                <a:spcPct val="150000"/>
              </a:lnSpc>
              <a:spcBef>
                <a:spcPts val="600"/>
              </a:spcBef>
              <a:buFont typeface="Courier New" panose="02070309020205020404" pitchFamily="49" charset="0"/>
              <a:buChar char="o"/>
            </a:pPr>
            <a:r>
              <a:rPr lang="en-US" sz="2400">
                <a:solidFill>
                  <a:schemeClr val="bg1"/>
                </a:solidFill>
                <a:latin typeface="Calibri" panose="020F0502020204030204" pitchFamily="34" charset="0"/>
              </a:rPr>
              <a:t>Overview of the draft Comprehensive Plan.</a:t>
            </a:r>
          </a:p>
          <a:p>
            <a:pPr marL="285750" indent="-285750" fontAlgn="ctr">
              <a:lnSpc>
                <a:spcPct val="120000"/>
              </a:lnSpc>
              <a:spcBef>
                <a:spcPts val="600"/>
              </a:spcBef>
              <a:buFont typeface="Courier New" panose="02070309020205020404" pitchFamily="49" charset="0"/>
              <a:buChar char="o"/>
            </a:pPr>
            <a:r>
              <a:rPr lang="en-US" sz="2400">
                <a:solidFill>
                  <a:schemeClr val="bg1"/>
                </a:solidFill>
                <a:latin typeface="Calibri" panose="020F0502020204030204" pitchFamily="34" charset="0"/>
              </a:rPr>
              <a:t>Summary of the Township’s role in development and commercial revitalization.</a:t>
            </a:r>
          </a:p>
          <a:p>
            <a:pPr marL="285750" indent="-285750" fontAlgn="ctr">
              <a:lnSpc>
                <a:spcPct val="150000"/>
              </a:lnSpc>
              <a:spcBef>
                <a:spcPts val="600"/>
              </a:spcBef>
              <a:buFont typeface="Courier New" panose="02070309020205020404" pitchFamily="49" charset="0"/>
              <a:buChar char="o"/>
            </a:pPr>
            <a:r>
              <a:rPr lang="en-US" sz="2400">
                <a:solidFill>
                  <a:schemeClr val="bg1"/>
                </a:solidFill>
                <a:latin typeface="Calibri" panose="020F0502020204030204" pitchFamily="34" charset="0"/>
              </a:rPr>
              <a:t>Can we do anything about traffic?</a:t>
            </a:r>
          </a:p>
          <a:p>
            <a:pPr marL="285750" indent="-285750" fontAlgn="ctr">
              <a:lnSpc>
                <a:spcPct val="120000"/>
              </a:lnSpc>
              <a:spcBef>
                <a:spcPts val="600"/>
              </a:spcBef>
              <a:buFont typeface="Courier New" panose="02070309020205020404" pitchFamily="49" charset="0"/>
              <a:buChar char="o"/>
            </a:pPr>
            <a:r>
              <a:rPr lang="en-US" sz="2400">
                <a:solidFill>
                  <a:schemeClr val="bg1"/>
                </a:solidFill>
                <a:latin typeface="Calibri" panose="020F0502020204030204" pitchFamily="34" charset="0"/>
              </a:rPr>
              <a:t>Ideas for implementing the Comp Plan recommendations.</a:t>
            </a:r>
          </a:p>
          <a:p>
            <a:pPr marL="285750" indent="-285750" fontAlgn="ctr">
              <a:lnSpc>
                <a:spcPct val="120000"/>
              </a:lnSpc>
              <a:spcBef>
                <a:spcPts val="600"/>
              </a:spcBef>
              <a:buFont typeface="Courier New" panose="02070309020205020404" pitchFamily="49" charset="0"/>
              <a:buChar char="o"/>
            </a:pPr>
            <a:r>
              <a:rPr lang="en-US" sz="2400">
                <a:solidFill>
                  <a:schemeClr val="bg1"/>
                </a:solidFill>
                <a:latin typeface="Calibri" panose="020F0502020204030204" pitchFamily="34" charset="0"/>
              </a:rPr>
              <a:t>After the focus groups, recap what we hear.</a:t>
            </a:r>
          </a:p>
          <a:p>
            <a:pPr marL="285750" indent="-285750" fontAlgn="ctr">
              <a:lnSpc>
                <a:spcPct val="150000"/>
              </a:lnSpc>
              <a:buFont typeface="Courier New" panose="02070309020205020404" pitchFamily="49" charset="0"/>
              <a:buChar char="o"/>
            </a:pPr>
            <a:endParaRPr lang="en-US" sz="2400">
              <a:solidFill>
                <a:schemeClr val="bg1"/>
              </a:solidFill>
              <a:latin typeface="Calibri" panose="020F0502020204030204" pitchFamily="34" charset="0"/>
            </a:endParaRPr>
          </a:p>
          <a:p>
            <a:pPr fontAlgn="ctr">
              <a:lnSpc>
                <a:spcPct val="150000"/>
              </a:lnSpc>
            </a:pPr>
            <a:endParaRPr lang="en-US" sz="2400">
              <a:solidFill>
                <a:schemeClr val="bg1"/>
              </a:solidFill>
              <a:latin typeface="Calibri" panose="020F0502020204030204" pitchFamily="34" charset="0"/>
            </a:endParaRPr>
          </a:p>
        </p:txBody>
      </p:sp>
      <p:sp>
        <p:nvSpPr>
          <p:cNvPr id="9" name="TextBox 8">
            <a:extLst>
              <a:ext uri="{FF2B5EF4-FFF2-40B4-BE49-F238E27FC236}">
                <a16:creationId xmlns:a16="http://schemas.microsoft.com/office/drawing/2014/main" id="{C71DE4F0-184E-B522-693A-D0ECA75646EA}"/>
              </a:ext>
            </a:extLst>
          </p:cNvPr>
          <p:cNvSpPr txBox="1"/>
          <p:nvPr/>
        </p:nvSpPr>
        <p:spPr>
          <a:xfrm>
            <a:off x="6406054" y="872341"/>
            <a:ext cx="5703834" cy="3979551"/>
          </a:xfrm>
          <a:prstGeom prst="rect">
            <a:avLst/>
          </a:prstGeom>
          <a:noFill/>
        </p:spPr>
        <p:txBody>
          <a:bodyPr wrap="square">
            <a:spAutoFit/>
          </a:bodyPr>
          <a:lstStyle/>
          <a:p>
            <a:pPr algn="ctr" fontAlgn="ctr">
              <a:lnSpc>
                <a:spcPct val="150000"/>
              </a:lnSpc>
            </a:pPr>
            <a:r>
              <a:rPr lang="en-US" sz="2400">
                <a:solidFill>
                  <a:schemeClr val="bg1"/>
                </a:solidFill>
                <a:latin typeface="Calibri" panose="020F0502020204030204" pitchFamily="34" charset="0"/>
              </a:rPr>
              <a:t>You Share (Focus Groups)</a:t>
            </a:r>
          </a:p>
          <a:p>
            <a:pPr marL="285750" indent="-285750" fontAlgn="ctr">
              <a:lnSpc>
                <a:spcPct val="120000"/>
              </a:lnSpc>
              <a:spcBef>
                <a:spcPts val="1200"/>
              </a:spcBef>
              <a:buFont typeface="Courier New" panose="02070309020205020404" pitchFamily="49" charset="0"/>
              <a:buChar char="o"/>
            </a:pPr>
            <a:r>
              <a:rPr lang="en-US" sz="2400">
                <a:solidFill>
                  <a:schemeClr val="bg1"/>
                </a:solidFill>
                <a:latin typeface="Calibri" panose="020F0502020204030204" pitchFamily="34" charset="0"/>
              </a:rPr>
              <a:t>What you think about the plan and what you want to see in it.</a:t>
            </a:r>
          </a:p>
          <a:p>
            <a:pPr marL="285750" indent="-285750" fontAlgn="ctr">
              <a:lnSpc>
                <a:spcPct val="150000"/>
              </a:lnSpc>
              <a:spcBef>
                <a:spcPts val="600"/>
              </a:spcBef>
              <a:buFont typeface="Courier New" panose="02070309020205020404" pitchFamily="49" charset="0"/>
              <a:buChar char="o"/>
            </a:pPr>
            <a:r>
              <a:rPr lang="en-US" sz="2400">
                <a:solidFill>
                  <a:schemeClr val="bg1"/>
                </a:solidFill>
                <a:latin typeface="Calibri" panose="020F0502020204030204" pitchFamily="34" charset="0"/>
              </a:rPr>
              <a:t>Focus areas: </a:t>
            </a:r>
          </a:p>
          <a:p>
            <a:pPr marL="742950" lvl="1" indent="-285750" fontAlgn="ctr">
              <a:lnSpc>
                <a:spcPct val="150000"/>
              </a:lnSpc>
              <a:buFont typeface="Courier New" panose="02070309020205020404" pitchFamily="49" charset="0"/>
              <a:buChar char="o"/>
            </a:pPr>
            <a:r>
              <a:rPr lang="en-US" sz="2400">
                <a:solidFill>
                  <a:schemeClr val="bg1"/>
                </a:solidFill>
                <a:latin typeface="Calibri" panose="020F0502020204030204" pitchFamily="34" charset="0"/>
              </a:rPr>
              <a:t>Locations for future growth. </a:t>
            </a:r>
          </a:p>
          <a:p>
            <a:pPr marL="742950" lvl="1" indent="-285750" fontAlgn="ctr">
              <a:lnSpc>
                <a:spcPct val="150000"/>
              </a:lnSpc>
              <a:buFont typeface="Courier New" panose="02070309020205020404" pitchFamily="49" charset="0"/>
              <a:buChar char="o"/>
            </a:pPr>
            <a:r>
              <a:rPr lang="en-US" sz="2400">
                <a:solidFill>
                  <a:schemeClr val="bg1"/>
                </a:solidFill>
                <a:latin typeface="Calibri" panose="020F0502020204030204" pitchFamily="34" charset="0"/>
              </a:rPr>
              <a:t>Where zoning might or should change. </a:t>
            </a:r>
          </a:p>
          <a:p>
            <a:pPr marL="742950" lvl="1" indent="-285750" fontAlgn="ctr">
              <a:lnSpc>
                <a:spcPct val="150000"/>
              </a:lnSpc>
              <a:buFont typeface="Courier New" panose="02070309020205020404" pitchFamily="49" charset="0"/>
              <a:buChar char="o"/>
            </a:pPr>
            <a:r>
              <a:rPr lang="en-US" sz="2400">
                <a:solidFill>
                  <a:schemeClr val="bg1"/>
                </a:solidFill>
                <a:latin typeface="Calibri" panose="020F0502020204030204" pitchFamily="34" charset="0"/>
              </a:rPr>
              <a:t>Traffic concerns. </a:t>
            </a:r>
          </a:p>
        </p:txBody>
      </p:sp>
    </p:spTree>
    <p:extLst>
      <p:ext uri="{BB962C8B-B14F-4D97-AF65-F5344CB8AC3E}">
        <p14:creationId xmlns:p14="http://schemas.microsoft.com/office/powerpoint/2010/main" val="933610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CF949-8A01-ACB6-12D8-CB1607F7036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8FF6DB-68B4-7B8A-49E8-3E358FAF9803}"/>
              </a:ext>
            </a:extLst>
          </p:cNvPr>
          <p:cNvSpPr>
            <a:spLocks noGrp="1"/>
          </p:cNvSpPr>
          <p:nvPr>
            <p:ph type="sldNum" sz="quarter" idx="12"/>
          </p:nvPr>
        </p:nvSpPr>
        <p:spPr/>
        <p:txBody>
          <a:bodyPr/>
          <a:lstStyle/>
          <a:p>
            <a:fld id="{392AC90B-6BA0-4367-8A83-4246F0CC902C}" type="slidenum">
              <a:rPr lang="en-US" smtClean="0"/>
              <a:pPr/>
              <a:t>20</a:t>
            </a:fld>
            <a:endParaRPr lang="en-US"/>
          </a:p>
        </p:txBody>
      </p:sp>
      <p:sp>
        <p:nvSpPr>
          <p:cNvPr id="4" name="TextBox 3">
            <a:extLst>
              <a:ext uri="{FF2B5EF4-FFF2-40B4-BE49-F238E27FC236}">
                <a16:creationId xmlns:a16="http://schemas.microsoft.com/office/drawing/2014/main" id="{4DE89FA9-45DB-6800-288C-589DF8DD6BEC}"/>
              </a:ext>
            </a:extLst>
          </p:cNvPr>
          <p:cNvSpPr txBox="1"/>
          <p:nvPr/>
        </p:nvSpPr>
        <p:spPr>
          <a:xfrm>
            <a:off x="3808325" y="120704"/>
            <a:ext cx="7035079" cy="461665"/>
          </a:xfrm>
          <a:prstGeom prst="rect">
            <a:avLst/>
          </a:prstGeom>
          <a:noFill/>
        </p:spPr>
        <p:txBody>
          <a:bodyPr wrap="square" lIns="91440" tIns="45720" rIns="91440" bIns="45720" anchor="t">
            <a:spAutoFit/>
          </a:bodyPr>
          <a:lstStyle/>
          <a:p>
            <a:pPr algn="ctr"/>
            <a:r>
              <a:rPr lang="en-US" sz="2400" b="1">
                <a:solidFill>
                  <a:schemeClr val="bg1"/>
                </a:solidFill>
                <a:latin typeface="Times New Roman"/>
                <a:cs typeface="Times New Roman"/>
              </a:rPr>
              <a:t>Recap &amp; Next Steps</a:t>
            </a:r>
            <a:endParaRPr lang="en-US" sz="2400"/>
          </a:p>
        </p:txBody>
      </p:sp>
      <p:sp>
        <p:nvSpPr>
          <p:cNvPr id="8" name="TextBox 7">
            <a:extLst>
              <a:ext uri="{FF2B5EF4-FFF2-40B4-BE49-F238E27FC236}">
                <a16:creationId xmlns:a16="http://schemas.microsoft.com/office/drawing/2014/main" id="{0C76E045-0F82-4F2D-BCB4-DD4B069BE379}"/>
              </a:ext>
            </a:extLst>
          </p:cNvPr>
          <p:cNvSpPr txBox="1"/>
          <p:nvPr/>
        </p:nvSpPr>
        <p:spPr>
          <a:xfrm>
            <a:off x="227477" y="980100"/>
            <a:ext cx="5029199" cy="5262979"/>
          </a:xfrm>
          <a:prstGeom prst="rect">
            <a:avLst/>
          </a:prstGeom>
          <a:noFill/>
        </p:spPr>
        <p:txBody>
          <a:bodyPr wrap="square" lIns="91440" tIns="45720" rIns="91440" bIns="45720" anchor="t">
            <a:spAutoFit/>
          </a:bodyPr>
          <a:lstStyle/>
          <a:p>
            <a:pPr marL="285750" indent="-285750" fontAlgn="ctr">
              <a:lnSpc>
                <a:spcPct val="150000"/>
              </a:lnSpc>
              <a:buFont typeface="Arial" panose="020B0604020202020204" pitchFamily="34" charset="0"/>
              <a:buChar char="•"/>
            </a:pPr>
            <a:r>
              <a:rPr lang="en-US" sz="2800">
                <a:solidFill>
                  <a:schemeClr val="bg1"/>
                </a:solidFill>
                <a:latin typeface="Calibri"/>
                <a:ea typeface="Calibri"/>
                <a:cs typeface="Calibri"/>
              </a:rPr>
              <a:t>Dates for Comprehensive Plan Public Discussions</a:t>
            </a:r>
          </a:p>
          <a:p>
            <a:pPr marL="742950" lvl="1" indent="-285750" fontAlgn="ctr">
              <a:lnSpc>
                <a:spcPct val="150000"/>
              </a:lnSpc>
              <a:buFont typeface="Arial" panose="020B0604020202020204" pitchFamily="34" charset="0"/>
              <a:buChar char="•"/>
            </a:pPr>
            <a:r>
              <a:rPr lang="en-US" sz="2800">
                <a:solidFill>
                  <a:schemeClr val="bg1"/>
                </a:solidFill>
                <a:latin typeface="Calibri"/>
                <a:ea typeface="Calibri"/>
                <a:cs typeface="Calibri"/>
              </a:rPr>
              <a:t>March 18</a:t>
            </a:r>
            <a:r>
              <a:rPr lang="en-US" sz="2800" baseline="30000">
                <a:solidFill>
                  <a:schemeClr val="bg1"/>
                </a:solidFill>
                <a:latin typeface="Calibri"/>
                <a:ea typeface="Calibri"/>
                <a:cs typeface="Calibri"/>
              </a:rPr>
              <a:t>th</a:t>
            </a:r>
            <a:r>
              <a:rPr lang="en-US" sz="2800">
                <a:solidFill>
                  <a:schemeClr val="bg1"/>
                </a:solidFill>
                <a:latin typeface="Calibri"/>
                <a:ea typeface="Calibri"/>
                <a:cs typeface="Calibri"/>
              </a:rPr>
              <a:t> – Planning Commission </a:t>
            </a:r>
          </a:p>
          <a:p>
            <a:pPr marL="742950" lvl="1" indent="-285750" fontAlgn="ctr">
              <a:lnSpc>
                <a:spcPct val="150000"/>
              </a:lnSpc>
              <a:buFont typeface="Arial" panose="020B0604020202020204" pitchFamily="34" charset="0"/>
              <a:buChar char="•"/>
            </a:pPr>
            <a:r>
              <a:rPr lang="en-US" sz="2800">
                <a:solidFill>
                  <a:schemeClr val="bg1"/>
                </a:solidFill>
                <a:latin typeface="Calibri"/>
                <a:ea typeface="Calibri"/>
                <a:cs typeface="Calibri"/>
              </a:rPr>
              <a:t>March 24</a:t>
            </a:r>
            <a:r>
              <a:rPr lang="en-US" sz="2800" baseline="30000">
                <a:solidFill>
                  <a:schemeClr val="bg1"/>
                </a:solidFill>
                <a:latin typeface="Calibri"/>
                <a:ea typeface="Calibri"/>
                <a:cs typeface="Calibri"/>
              </a:rPr>
              <a:t>th</a:t>
            </a:r>
            <a:r>
              <a:rPr lang="en-US" sz="2800">
                <a:solidFill>
                  <a:schemeClr val="bg1"/>
                </a:solidFill>
                <a:latin typeface="Calibri"/>
                <a:ea typeface="Calibri"/>
                <a:cs typeface="Calibri"/>
              </a:rPr>
              <a:t> – Board of Supervisors</a:t>
            </a:r>
          </a:p>
          <a:p>
            <a:pPr marL="285750" indent="-285750" fontAlgn="ctr">
              <a:lnSpc>
                <a:spcPct val="150000"/>
              </a:lnSpc>
              <a:buFont typeface="Arial" panose="020B0604020202020204" pitchFamily="34" charset="0"/>
              <a:buChar char="•"/>
            </a:pPr>
            <a:r>
              <a:rPr lang="en-US" sz="2800">
                <a:solidFill>
                  <a:schemeClr val="bg1"/>
                </a:solidFill>
                <a:latin typeface="Calibri"/>
                <a:ea typeface="Calibri"/>
                <a:cs typeface="Calibri"/>
              </a:rPr>
              <a:t>Submit comments via email or phone call</a:t>
            </a:r>
          </a:p>
        </p:txBody>
      </p:sp>
      <p:sp>
        <p:nvSpPr>
          <p:cNvPr id="5" name="Date Placeholder 4">
            <a:extLst>
              <a:ext uri="{FF2B5EF4-FFF2-40B4-BE49-F238E27FC236}">
                <a16:creationId xmlns:a16="http://schemas.microsoft.com/office/drawing/2014/main" id="{693BE5AF-400D-C29A-A5D4-B945B3F17858}"/>
              </a:ext>
            </a:extLst>
          </p:cNvPr>
          <p:cNvSpPr>
            <a:spLocks noGrp="1"/>
          </p:cNvSpPr>
          <p:nvPr>
            <p:ph type="dt" sz="half" idx="10"/>
          </p:nvPr>
        </p:nvSpPr>
        <p:spPr/>
        <p:txBody>
          <a:bodyPr/>
          <a:lstStyle/>
          <a:p>
            <a:r>
              <a:rPr lang="en-US"/>
              <a:t>February 2026</a:t>
            </a:r>
          </a:p>
        </p:txBody>
      </p:sp>
      <p:pic>
        <p:nvPicPr>
          <p:cNvPr id="7" name="Picture 6">
            <a:extLst>
              <a:ext uri="{FF2B5EF4-FFF2-40B4-BE49-F238E27FC236}">
                <a16:creationId xmlns:a16="http://schemas.microsoft.com/office/drawing/2014/main" id="{85FD41DA-777A-FB15-B3AD-EFA0C3D1940C}"/>
              </a:ext>
            </a:extLst>
          </p:cNvPr>
          <p:cNvPicPr>
            <a:picLocks noChangeAspect="1"/>
          </p:cNvPicPr>
          <p:nvPr/>
        </p:nvPicPr>
        <p:blipFill>
          <a:blip r:embed="rId3"/>
          <a:stretch>
            <a:fillRect/>
          </a:stretch>
        </p:blipFill>
        <p:spPr>
          <a:xfrm>
            <a:off x="5331753" y="940309"/>
            <a:ext cx="6707847" cy="4977382"/>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52945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D9598-F9D9-B09C-67D6-9F7EAEA01BB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B7EBE6-FB56-1316-8010-4C00915FF697}"/>
              </a:ext>
            </a:extLst>
          </p:cNvPr>
          <p:cNvSpPr>
            <a:spLocks noGrp="1"/>
          </p:cNvSpPr>
          <p:nvPr>
            <p:ph type="sldNum" sz="quarter" idx="12"/>
          </p:nvPr>
        </p:nvSpPr>
        <p:spPr/>
        <p:txBody>
          <a:bodyPr/>
          <a:lstStyle/>
          <a:p>
            <a:fld id="{392AC90B-6BA0-4367-8A83-4246F0CC902C}" type="slidenum">
              <a:rPr lang="en-US" smtClean="0"/>
              <a:pPr/>
              <a:t>3</a:t>
            </a:fld>
            <a:endParaRPr lang="en-US"/>
          </a:p>
        </p:txBody>
      </p:sp>
      <p:sp>
        <p:nvSpPr>
          <p:cNvPr id="3" name="TextBox 2">
            <a:extLst>
              <a:ext uri="{FF2B5EF4-FFF2-40B4-BE49-F238E27FC236}">
                <a16:creationId xmlns:a16="http://schemas.microsoft.com/office/drawing/2014/main" id="{EDAD5FA8-FC3E-18AB-007C-F70AFFD5462F}"/>
              </a:ext>
            </a:extLst>
          </p:cNvPr>
          <p:cNvSpPr txBox="1"/>
          <p:nvPr/>
        </p:nvSpPr>
        <p:spPr>
          <a:xfrm>
            <a:off x="169713" y="962100"/>
            <a:ext cx="11852573" cy="692497"/>
          </a:xfrm>
          <a:prstGeom prst="rect">
            <a:avLst/>
          </a:prstGeom>
          <a:noFill/>
        </p:spPr>
        <p:txBody>
          <a:bodyPr wrap="square">
            <a:spAutoFit/>
          </a:bodyPr>
          <a:lstStyle/>
          <a:p>
            <a:pPr marL="285750" indent="-285750" fontAlgn="ctr">
              <a:lnSpc>
                <a:spcPct val="150000"/>
              </a:lnSpc>
              <a:buFont typeface="Courier New" panose="02070309020205020404" pitchFamily="49" charset="0"/>
              <a:buChar char="o"/>
            </a:pPr>
            <a:endParaRPr lang="en-US" sz="2600">
              <a:solidFill>
                <a:schemeClr val="bg1"/>
              </a:solidFill>
              <a:effectLst/>
              <a:latin typeface="Calibri" panose="020F0502020204030204" pitchFamily="34" charset="0"/>
            </a:endParaRPr>
          </a:p>
        </p:txBody>
      </p:sp>
      <p:sp>
        <p:nvSpPr>
          <p:cNvPr id="4" name="TextBox 3">
            <a:extLst>
              <a:ext uri="{FF2B5EF4-FFF2-40B4-BE49-F238E27FC236}">
                <a16:creationId xmlns:a16="http://schemas.microsoft.com/office/drawing/2014/main" id="{C1DC1EB6-ACB2-A007-4664-902BC03A1948}"/>
              </a:ext>
            </a:extLst>
          </p:cNvPr>
          <p:cNvSpPr txBox="1"/>
          <p:nvPr/>
        </p:nvSpPr>
        <p:spPr>
          <a:xfrm>
            <a:off x="3793524" y="120704"/>
            <a:ext cx="7049880" cy="584775"/>
          </a:xfrm>
          <a:prstGeom prst="rect">
            <a:avLst/>
          </a:prstGeom>
          <a:noFill/>
        </p:spPr>
        <p:txBody>
          <a:bodyPr wrap="square" lIns="91440" tIns="45720" rIns="91440" bIns="45720" anchor="t">
            <a:spAutoFit/>
          </a:bodyPr>
          <a:lstStyle/>
          <a:p>
            <a:pPr algn="ctr"/>
            <a:r>
              <a:rPr lang="en-US" sz="3200" b="1">
                <a:solidFill>
                  <a:schemeClr val="bg1"/>
                </a:solidFill>
                <a:latin typeface="Times New Roman"/>
                <a:cs typeface="Times New Roman"/>
              </a:rPr>
              <a:t>Comprehensive Plan</a:t>
            </a:r>
            <a:endParaRPr lang="en-US" sz="3200"/>
          </a:p>
        </p:txBody>
      </p:sp>
      <p:sp>
        <p:nvSpPr>
          <p:cNvPr id="8" name="TextBox 7">
            <a:extLst>
              <a:ext uri="{FF2B5EF4-FFF2-40B4-BE49-F238E27FC236}">
                <a16:creationId xmlns:a16="http://schemas.microsoft.com/office/drawing/2014/main" id="{723C199B-69E4-771E-3AFA-77AC6D375E38}"/>
              </a:ext>
            </a:extLst>
          </p:cNvPr>
          <p:cNvSpPr txBox="1"/>
          <p:nvPr/>
        </p:nvSpPr>
        <p:spPr>
          <a:xfrm>
            <a:off x="169713" y="1654597"/>
            <a:ext cx="5572897" cy="3970318"/>
          </a:xfrm>
          <a:prstGeom prst="rect">
            <a:avLst/>
          </a:prstGeom>
          <a:noFill/>
        </p:spPr>
        <p:txBody>
          <a:bodyPr wrap="square">
            <a:spAutoFit/>
          </a:bodyPr>
          <a:lstStyle/>
          <a:p>
            <a:pPr marL="285750" indent="-285750" fontAlgn="ctr">
              <a:lnSpc>
                <a:spcPct val="150000"/>
              </a:lnSpc>
              <a:buFont typeface="Courier New" panose="02070309020205020404" pitchFamily="49" charset="0"/>
              <a:buChar char="o"/>
            </a:pPr>
            <a:r>
              <a:rPr lang="en-US" sz="2400">
                <a:solidFill>
                  <a:schemeClr val="bg1"/>
                </a:solidFill>
                <a:latin typeface="Calibri" panose="020F0502020204030204" pitchFamily="34" charset="0"/>
              </a:rPr>
              <a:t>Guide for next 20 years of (re)development.</a:t>
            </a:r>
          </a:p>
          <a:p>
            <a:pPr marL="285750" indent="-285750" fontAlgn="ctr">
              <a:lnSpc>
                <a:spcPct val="150000"/>
              </a:lnSpc>
              <a:buFont typeface="Courier New" panose="02070309020205020404" pitchFamily="49" charset="0"/>
              <a:buChar char="o"/>
            </a:pPr>
            <a:r>
              <a:rPr lang="en-US" sz="2400">
                <a:solidFill>
                  <a:schemeClr val="bg1"/>
                </a:solidFill>
                <a:latin typeface="Calibri" panose="020F0502020204030204" pitchFamily="34" charset="0"/>
              </a:rPr>
              <a:t>Goals similar to last Comp. Plan, which was adopted in 2000.</a:t>
            </a:r>
          </a:p>
          <a:p>
            <a:pPr marL="285750" indent="-285750" fontAlgn="ctr">
              <a:lnSpc>
                <a:spcPct val="150000"/>
              </a:lnSpc>
              <a:buFont typeface="Courier New" panose="02070309020205020404" pitchFamily="49" charset="0"/>
              <a:buChar char="o"/>
            </a:pPr>
            <a:r>
              <a:rPr lang="en-US" sz="2400">
                <a:solidFill>
                  <a:schemeClr val="bg1"/>
                </a:solidFill>
                <a:latin typeface="Calibri" panose="020F0502020204030204" pitchFamily="34" charset="0"/>
              </a:rPr>
              <a:t>Result of public engagement that began in 2023. </a:t>
            </a:r>
          </a:p>
          <a:p>
            <a:pPr marL="285750" indent="-285750" fontAlgn="ctr">
              <a:lnSpc>
                <a:spcPct val="150000"/>
              </a:lnSpc>
              <a:buFont typeface="Courier New" panose="02070309020205020404" pitchFamily="49" charset="0"/>
              <a:buChar char="o"/>
            </a:pPr>
            <a:r>
              <a:rPr lang="en-US" sz="2400">
                <a:solidFill>
                  <a:schemeClr val="bg1"/>
                </a:solidFill>
                <a:latin typeface="Calibri" panose="020F0502020204030204" pitchFamily="34" charset="0"/>
              </a:rPr>
              <a:t>What is changing? </a:t>
            </a:r>
          </a:p>
        </p:txBody>
      </p:sp>
      <p:sp>
        <p:nvSpPr>
          <p:cNvPr id="5" name="Date Placeholder 4">
            <a:extLst>
              <a:ext uri="{FF2B5EF4-FFF2-40B4-BE49-F238E27FC236}">
                <a16:creationId xmlns:a16="http://schemas.microsoft.com/office/drawing/2014/main" id="{0904CD59-54C6-AB11-D1CE-BB4E96D963A6}"/>
              </a:ext>
            </a:extLst>
          </p:cNvPr>
          <p:cNvSpPr>
            <a:spLocks noGrp="1"/>
          </p:cNvSpPr>
          <p:nvPr>
            <p:ph type="dt" sz="half" idx="10"/>
          </p:nvPr>
        </p:nvSpPr>
        <p:spPr/>
        <p:txBody>
          <a:bodyPr/>
          <a:lstStyle/>
          <a:p>
            <a:r>
              <a:rPr lang="en-US"/>
              <a:t>February 2026</a:t>
            </a:r>
          </a:p>
        </p:txBody>
      </p:sp>
      <p:pic>
        <p:nvPicPr>
          <p:cNvPr id="7" name="Picture 6" descr="A map of a neighborhood&#10;&#10;AI-generated content may be incorrect.">
            <a:extLst>
              <a:ext uri="{FF2B5EF4-FFF2-40B4-BE49-F238E27FC236}">
                <a16:creationId xmlns:a16="http://schemas.microsoft.com/office/drawing/2014/main" id="{DBEEB689-2C68-7665-90C8-45324C53335B}"/>
              </a:ext>
            </a:extLst>
          </p:cNvPr>
          <p:cNvPicPr>
            <a:picLocks noChangeAspect="1"/>
          </p:cNvPicPr>
          <p:nvPr/>
        </p:nvPicPr>
        <p:blipFill>
          <a:blip r:embed="rId3">
            <a:extLst>
              <a:ext uri="{28A0092B-C50C-407E-A947-70E740481C1C}">
                <a14:useLocalDpi xmlns:a14="http://schemas.microsoft.com/office/drawing/2010/main" val="0"/>
              </a:ext>
            </a:extLst>
          </a:blip>
          <a:srcRect l="8516" t="6131" r="8131" b="29049"/>
          <a:stretch>
            <a:fillRect/>
          </a:stretch>
        </p:blipFill>
        <p:spPr>
          <a:xfrm>
            <a:off x="6175564" y="803189"/>
            <a:ext cx="6016436" cy="6054811"/>
          </a:xfrm>
          <a:prstGeom prst="rect">
            <a:avLst/>
          </a:prstGeom>
        </p:spPr>
      </p:pic>
    </p:spTree>
    <p:extLst>
      <p:ext uri="{BB962C8B-B14F-4D97-AF65-F5344CB8AC3E}">
        <p14:creationId xmlns:p14="http://schemas.microsoft.com/office/powerpoint/2010/main" val="122911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200E53-5455-2FA8-AD49-8BC57DF1CC62}"/>
              </a:ext>
            </a:extLst>
          </p:cNvPr>
          <p:cNvSpPr>
            <a:spLocks noGrp="1"/>
          </p:cNvSpPr>
          <p:nvPr>
            <p:ph type="dt" sz="half" idx="10"/>
          </p:nvPr>
        </p:nvSpPr>
        <p:spPr/>
        <p:txBody>
          <a:bodyPr/>
          <a:lstStyle/>
          <a:p>
            <a:r>
              <a:rPr lang="en-US"/>
              <a:t>February 2026</a:t>
            </a:r>
          </a:p>
        </p:txBody>
      </p:sp>
      <p:sp>
        <p:nvSpPr>
          <p:cNvPr id="3" name="Slide Number Placeholder 2">
            <a:extLst>
              <a:ext uri="{FF2B5EF4-FFF2-40B4-BE49-F238E27FC236}">
                <a16:creationId xmlns:a16="http://schemas.microsoft.com/office/drawing/2014/main" id="{E02EDB9E-1DAD-642B-80A3-9820F4F4E283}"/>
              </a:ext>
            </a:extLst>
          </p:cNvPr>
          <p:cNvSpPr>
            <a:spLocks noGrp="1"/>
          </p:cNvSpPr>
          <p:nvPr>
            <p:ph type="sldNum" sz="quarter" idx="12"/>
          </p:nvPr>
        </p:nvSpPr>
        <p:spPr/>
        <p:txBody>
          <a:bodyPr/>
          <a:lstStyle/>
          <a:p>
            <a:fld id="{392AC90B-6BA0-4367-8A83-4246F0CC902C}" type="slidenum">
              <a:rPr lang="en-US" smtClean="0"/>
              <a:pPr/>
              <a:t>4</a:t>
            </a:fld>
            <a:endParaRPr lang="en-US"/>
          </a:p>
        </p:txBody>
      </p:sp>
      <p:sp>
        <p:nvSpPr>
          <p:cNvPr id="5" name="TextBox 4">
            <a:extLst>
              <a:ext uri="{FF2B5EF4-FFF2-40B4-BE49-F238E27FC236}">
                <a16:creationId xmlns:a16="http://schemas.microsoft.com/office/drawing/2014/main" id="{3B8B50BD-D607-765B-369D-4682FA74426C}"/>
              </a:ext>
            </a:extLst>
          </p:cNvPr>
          <p:cNvSpPr txBox="1"/>
          <p:nvPr/>
        </p:nvSpPr>
        <p:spPr>
          <a:xfrm>
            <a:off x="130629" y="1718269"/>
            <a:ext cx="3949002" cy="2062103"/>
          </a:xfrm>
          <a:prstGeom prst="rect">
            <a:avLst/>
          </a:prstGeom>
          <a:noFill/>
        </p:spPr>
        <p:txBody>
          <a:bodyPr wrap="square">
            <a:spAutoFit/>
          </a:bodyPr>
          <a:lstStyle/>
          <a:p>
            <a:pPr algn="ctr"/>
            <a:r>
              <a:rPr lang="en-US" sz="3200">
                <a:solidFill>
                  <a:schemeClr val="bg1"/>
                </a:solidFill>
                <a:effectLst/>
                <a:latin typeface="Calibri" panose="020F0502020204030204" pitchFamily="34" charset="0"/>
                <a:ea typeface="Calibri" panose="020F0502020204030204" pitchFamily="34" charset="0"/>
                <a:cs typeface="Calibri" panose="020F0502020204030204" pitchFamily="34" charset="0"/>
              </a:rPr>
              <a:t>Map: </a:t>
            </a:r>
          </a:p>
          <a:p>
            <a:pPr algn="ctr"/>
            <a:r>
              <a:rPr lang="en-US" sz="3200">
                <a:solidFill>
                  <a:schemeClr val="bg1"/>
                </a:solidFill>
                <a:effectLst/>
                <a:latin typeface="Calibri" panose="020F0502020204030204" pitchFamily="34" charset="0"/>
                <a:ea typeface="Calibri" panose="020F0502020204030204" pitchFamily="34" charset="0"/>
                <a:cs typeface="Calibri" panose="020F0502020204030204" pitchFamily="34" charset="0"/>
              </a:rPr>
              <a:t>Development projects from 2000-2025</a:t>
            </a:r>
          </a:p>
          <a:p>
            <a:pPr algn="ctr"/>
            <a:endParaRPr lang="en-US" sz="32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3055C77-9CCF-7AB5-5431-A5F87DE78485}"/>
              </a:ext>
            </a:extLst>
          </p:cNvPr>
          <p:cNvPicPr>
            <a:picLocks noChangeAspect="1"/>
          </p:cNvPicPr>
          <p:nvPr/>
        </p:nvPicPr>
        <p:blipFill>
          <a:blip r:embed="rId3">
            <a:extLst>
              <a:ext uri="{28A0092B-C50C-407E-A947-70E740481C1C}">
                <a14:useLocalDpi xmlns:a14="http://schemas.microsoft.com/office/drawing/2010/main" val="0"/>
              </a:ext>
            </a:extLst>
          </a:blip>
          <a:srcRect l="3019" t="12833" r="4084" b="14500"/>
          <a:stretch>
            <a:fillRect/>
          </a:stretch>
        </p:blipFill>
        <p:spPr>
          <a:xfrm>
            <a:off x="4669299" y="0"/>
            <a:ext cx="5841018" cy="6853396"/>
          </a:xfrm>
          <a:prstGeom prst="rect">
            <a:avLst/>
          </a:prstGeom>
        </p:spPr>
      </p:pic>
    </p:spTree>
    <p:extLst>
      <p:ext uri="{BB962C8B-B14F-4D97-AF65-F5344CB8AC3E}">
        <p14:creationId xmlns:p14="http://schemas.microsoft.com/office/powerpoint/2010/main" val="3827520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DAF77E-46BA-63F3-E29C-7ED67B16E990}"/>
              </a:ext>
            </a:extLst>
          </p:cNvPr>
          <p:cNvSpPr>
            <a:spLocks noGrp="1"/>
          </p:cNvSpPr>
          <p:nvPr>
            <p:ph type="dt" sz="half" idx="10"/>
          </p:nvPr>
        </p:nvSpPr>
        <p:spPr/>
        <p:txBody>
          <a:bodyPr/>
          <a:lstStyle/>
          <a:p>
            <a:r>
              <a:rPr lang="en-US"/>
              <a:t>February 2026</a:t>
            </a:r>
          </a:p>
        </p:txBody>
      </p:sp>
      <p:sp>
        <p:nvSpPr>
          <p:cNvPr id="3" name="Slide Number Placeholder 2">
            <a:extLst>
              <a:ext uri="{FF2B5EF4-FFF2-40B4-BE49-F238E27FC236}">
                <a16:creationId xmlns:a16="http://schemas.microsoft.com/office/drawing/2014/main" id="{BB1C91F3-DD38-8E40-B9C7-2BD85CD60A09}"/>
              </a:ext>
            </a:extLst>
          </p:cNvPr>
          <p:cNvSpPr>
            <a:spLocks noGrp="1"/>
          </p:cNvSpPr>
          <p:nvPr>
            <p:ph type="sldNum" sz="quarter" idx="12"/>
          </p:nvPr>
        </p:nvSpPr>
        <p:spPr/>
        <p:txBody>
          <a:bodyPr/>
          <a:lstStyle/>
          <a:p>
            <a:fld id="{392AC90B-6BA0-4367-8A83-4246F0CC902C}" type="slidenum">
              <a:rPr lang="en-US" smtClean="0"/>
              <a:pPr/>
              <a:t>5</a:t>
            </a:fld>
            <a:endParaRPr lang="en-US"/>
          </a:p>
        </p:txBody>
      </p:sp>
      <p:sp>
        <p:nvSpPr>
          <p:cNvPr id="16" name="TextBox 15">
            <a:extLst>
              <a:ext uri="{FF2B5EF4-FFF2-40B4-BE49-F238E27FC236}">
                <a16:creationId xmlns:a16="http://schemas.microsoft.com/office/drawing/2014/main" id="{5EFADB3C-B3EE-7FDD-5B00-0EDAEA060E30}"/>
              </a:ext>
            </a:extLst>
          </p:cNvPr>
          <p:cNvSpPr txBox="1"/>
          <p:nvPr/>
        </p:nvSpPr>
        <p:spPr>
          <a:xfrm>
            <a:off x="3793524" y="120704"/>
            <a:ext cx="7049880" cy="584775"/>
          </a:xfrm>
          <a:prstGeom prst="rect">
            <a:avLst/>
          </a:prstGeom>
          <a:noFill/>
        </p:spPr>
        <p:txBody>
          <a:bodyPr wrap="square" lIns="91440" tIns="45720" rIns="91440" bIns="45720" anchor="t">
            <a:spAutoFit/>
          </a:bodyPr>
          <a:lstStyle/>
          <a:p>
            <a:pPr algn="ctr"/>
            <a:r>
              <a:rPr lang="en-US" sz="3200" b="1">
                <a:solidFill>
                  <a:schemeClr val="bg1"/>
                </a:solidFill>
                <a:latin typeface="Times New Roman"/>
                <a:cs typeface="Times New Roman"/>
              </a:rPr>
              <a:t>Land Use Breakdown</a:t>
            </a:r>
            <a:endParaRPr lang="en-US" sz="3200"/>
          </a:p>
        </p:txBody>
      </p:sp>
      <p:pic>
        <p:nvPicPr>
          <p:cNvPr id="5" name="Picture 4">
            <a:extLst>
              <a:ext uri="{FF2B5EF4-FFF2-40B4-BE49-F238E27FC236}">
                <a16:creationId xmlns:a16="http://schemas.microsoft.com/office/drawing/2014/main" id="{8AB0B3CD-90CD-7E50-B655-B27357FDE442}"/>
              </a:ext>
            </a:extLst>
          </p:cNvPr>
          <p:cNvPicPr>
            <a:picLocks noChangeAspect="1"/>
          </p:cNvPicPr>
          <p:nvPr/>
        </p:nvPicPr>
        <p:blipFill>
          <a:blip r:embed="rId3"/>
          <a:srcRect l="3361" r="4037"/>
          <a:stretch>
            <a:fillRect/>
          </a:stretch>
        </p:blipFill>
        <p:spPr>
          <a:xfrm>
            <a:off x="345549" y="913342"/>
            <a:ext cx="5836478" cy="5804589"/>
          </a:xfrm>
          <a:prstGeom prst="rect">
            <a:avLst/>
          </a:prstGeom>
        </p:spPr>
      </p:pic>
      <p:pic>
        <p:nvPicPr>
          <p:cNvPr id="7" name="Picture 6">
            <a:extLst>
              <a:ext uri="{FF2B5EF4-FFF2-40B4-BE49-F238E27FC236}">
                <a16:creationId xmlns:a16="http://schemas.microsoft.com/office/drawing/2014/main" id="{2563E496-B5D0-47D7-FA46-6A2CE3742FBD}"/>
              </a:ext>
            </a:extLst>
          </p:cNvPr>
          <p:cNvPicPr>
            <a:picLocks noChangeAspect="1"/>
          </p:cNvPicPr>
          <p:nvPr/>
        </p:nvPicPr>
        <p:blipFill>
          <a:blip r:embed="rId4"/>
          <a:stretch>
            <a:fillRect/>
          </a:stretch>
        </p:blipFill>
        <p:spPr>
          <a:xfrm>
            <a:off x="6408015" y="913342"/>
            <a:ext cx="5507465" cy="5802817"/>
          </a:xfrm>
          <a:prstGeom prst="rect">
            <a:avLst/>
          </a:prstGeom>
        </p:spPr>
      </p:pic>
      <p:sp>
        <p:nvSpPr>
          <p:cNvPr id="8" name="Flowchart: Connector 7">
            <a:extLst>
              <a:ext uri="{FF2B5EF4-FFF2-40B4-BE49-F238E27FC236}">
                <a16:creationId xmlns:a16="http://schemas.microsoft.com/office/drawing/2014/main" id="{FFB7BFDA-90AD-1090-1036-016773B8EA07}"/>
              </a:ext>
            </a:extLst>
          </p:cNvPr>
          <p:cNvSpPr/>
          <p:nvPr/>
        </p:nvSpPr>
        <p:spPr>
          <a:xfrm>
            <a:off x="2693774" y="1569306"/>
            <a:ext cx="2706130" cy="2635251"/>
          </a:xfrm>
          <a:prstGeom prst="flowChartConnector">
            <a:avLst/>
          </a:prstGeom>
          <a:no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558A5678-DAFF-D94B-DD89-F03C9D949BE9}"/>
                  </a:ext>
                </a:extLst>
              </p:cNvPr>
              <p:cNvSpPr txBox="1"/>
              <p:nvPr/>
            </p:nvSpPr>
            <p:spPr>
              <a:xfrm>
                <a:off x="4009766" y="3101547"/>
                <a:ext cx="376881"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smtClean="0">
                          <a:solidFill>
                            <a:schemeClr val="bg1"/>
                          </a:solidFill>
                          <a:latin typeface="Cambria Math" panose="02040503050406030204" pitchFamily="18" charset="0"/>
                        </a:rPr>
                        <m:t>%</m:t>
                      </m:r>
                    </m:oMath>
                  </m:oMathPara>
                </a14:m>
                <a:endParaRPr lang="en-US" sz="1200">
                  <a:solidFill>
                    <a:schemeClr val="bg1"/>
                  </a:solidFill>
                </a:endParaRPr>
              </a:p>
            </p:txBody>
          </p:sp>
        </mc:Choice>
        <mc:Fallback>
          <p:sp>
            <p:nvSpPr>
              <p:cNvPr id="9" name="TextBox 8">
                <a:extLst>
                  <a:ext uri="{FF2B5EF4-FFF2-40B4-BE49-F238E27FC236}">
                    <a16:creationId xmlns:a16="http://schemas.microsoft.com/office/drawing/2014/main" id="{558A5678-DAFF-D94B-DD89-F03C9D949BE9}"/>
                  </a:ext>
                </a:extLst>
              </p:cNvPr>
              <p:cNvSpPr txBox="1">
                <a:spLocks noRot="1" noChangeAspect="1" noMove="1" noResize="1" noEditPoints="1" noAdjustHandles="1" noChangeArrowheads="1" noChangeShapeType="1" noTextEdit="1"/>
              </p:cNvSpPr>
              <p:nvPr/>
            </p:nvSpPr>
            <p:spPr>
              <a:xfrm>
                <a:off x="4009766" y="3101547"/>
                <a:ext cx="376881" cy="184666"/>
              </a:xfrm>
              <a:prstGeom prst="rect">
                <a:avLst/>
              </a:prstGeom>
              <a:blipFill>
                <a:blip r:embed="rId5"/>
                <a:stretch>
                  <a:fillRect b="-1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2BAED62B-DB72-A21E-CB84-589F6BD42811}"/>
                  </a:ext>
                </a:extLst>
              </p:cNvPr>
              <p:cNvSpPr txBox="1"/>
              <p:nvPr/>
            </p:nvSpPr>
            <p:spPr>
              <a:xfrm>
                <a:off x="4375846" y="4550548"/>
                <a:ext cx="376881"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smtClean="0">
                          <a:solidFill>
                            <a:schemeClr val="bg1"/>
                          </a:solidFill>
                          <a:latin typeface="Cambria Math" panose="02040503050406030204" pitchFamily="18" charset="0"/>
                        </a:rPr>
                        <m:t>%</m:t>
                      </m:r>
                    </m:oMath>
                  </m:oMathPara>
                </a14:m>
                <a:endParaRPr lang="en-US" sz="1200">
                  <a:solidFill>
                    <a:schemeClr val="bg1"/>
                  </a:solidFill>
                </a:endParaRPr>
              </a:p>
            </p:txBody>
          </p:sp>
        </mc:Choice>
        <mc:Fallback>
          <p:sp>
            <p:nvSpPr>
              <p:cNvPr id="10" name="TextBox 9">
                <a:extLst>
                  <a:ext uri="{FF2B5EF4-FFF2-40B4-BE49-F238E27FC236}">
                    <a16:creationId xmlns:a16="http://schemas.microsoft.com/office/drawing/2014/main" id="{2BAED62B-DB72-A21E-CB84-589F6BD42811}"/>
                  </a:ext>
                </a:extLst>
              </p:cNvPr>
              <p:cNvSpPr txBox="1">
                <a:spLocks noRot="1" noChangeAspect="1" noMove="1" noResize="1" noEditPoints="1" noAdjustHandles="1" noChangeArrowheads="1" noChangeShapeType="1" noTextEdit="1"/>
              </p:cNvSpPr>
              <p:nvPr/>
            </p:nvSpPr>
            <p:spPr>
              <a:xfrm>
                <a:off x="4375846" y="4550548"/>
                <a:ext cx="376881" cy="184666"/>
              </a:xfrm>
              <a:prstGeom prst="rect">
                <a:avLst/>
              </a:prstGeom>
              <a:blipFill>
                <a:blip r:embed="rId6"/>
                <a:stretch>
                  <a:fillRect b="-96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EB9BC5C2-7295-0BCA-38F2-EF6D15A2F5C8}"/>
                  </a:ext>
                </a:extLst>
              </p:cNvPr>
              <p:cNvSpPr txBox="1"/>
              <p:nvPr/>
            </p:nvSpPr>
            <p:spPr>
              <a:xfrm>
                <a:off x="2059930" y="4504381"/>
                <a:ext cx="376881"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smtClean="0">
                          <a:solidFill>
                            <a:schemeClr val="bg1"/>
                          </a:solidFill>
                          <a:latin typeface="Cambria Math" panose="02040503050406030204" pitchFamily="18" charset="0"/>
                        </a:rPr>
                        <m:t>%</m:t>
                      </m:r>
                    </m:oMath>
                  </m:oMathPara>
                </a14:m>
                <a:endParaRPr lang="en-US" sz="1200">
                  <a:solidFill>
                    <a:schemeClr val="bg1"/>
                  </a:solidFill>
                </a:endParaRPr>
              </a:p>
            </p:txBody>
          </p:sp>
        </mc:Choice>
        <mc:Fallback>
          <p:sp>
            <p:nvSpPr>
              <p:cNvPr id="11" name="TextBox 10">
                <a:extLst>
                  <a:ext uri="{FF2B5EF4-FFF2-40B4-BE49-F238E27FC236}">
                    <a16:creationId xmlns:a16="http://schemas.microsoft.com/office/drawing/2014/main" id="{EB9BC5C2-7295-0BCA-38F2-EF6D15A2F5C8}"/>
                  </a:ext>
                </a:extLst>
              </p:cNvPr>
              <p:cNvSpPr txBox="1">
                <a:spLocks noRot="1" noChangeAspect="1" noMove="1" noResize="1" noEditPoints="1" noAdjustHandles="1" noChangeArrowheads="1" noChangeShapeType="1" noTextEdit="1"/>
              </p:cNvSpPr>
              <p:nvPr/>
            </p:nvSpPr>
            <p:spPr>
              <a:xfrm>
                <a:off x="2059930" y="4504381"/>
                <a:ext cx="376881" cy="184666"/>
              </a:xfrm>
              <a:prstGeom prst="rect">
                <a:avLst/>
              </a:prstGeom>
              <a:blipFill>
                <a:blip r:embed="rId5"/>
                <a:stretch>
                  <a:fillRect b="-1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3AAB21CD-6B02-1AD6-C880-6CF9CD286565}"/>
                  </a:ext>
                </a:extLst>
              </p:cNvPr>
              <p:cNvSpPr txBox="1"/>
              <p:nvPr/>
            </p:nvSpPr>
            <p:spPr>
              <a:xfrm rot="16200000">
                <a:off x="7092953" y="3279490"/>
                <a:ext cx="376881" cy="1692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100" i="1" smtClean="0">
                          <a:solidFill>
                            <a:schemeClr val="tx1"/>
                          </a:solidFill>
                          <a:latin typeface="Cambria Math" panose="02040503050406030204" pitchFamily="18" charset="0"/>
                        </a:rPr>
                        <m:t>%</m:t>
                      </m:r>
                    </m:oMath>
                  </m:oMathPara>
                </a14:m>
                <a:endParaRPr lang="en-US" sz="1100">
                  <a:solidFill>
                    <a:schemeClr val="tx1"/>
                  </a:solidFill>
                </a:endParaRPr>
              </a:p>
            </p:txBody>
          </p:sp>
        </mc:Choice>
        <mc:Fallback>
          <p:sp>
            <p:nvSpPr>
              <p:cNvPr id="13" name="TextBox 12">
                <a:extLst>
                  <a:ext uri="{FF2B5EF4-FFF2-40B4-BE49-F238E27FC236}">
                    <a16:creationId xmlns:a16="http://schemas.microsoft.com/office/drawing/2014/main" id="{3AAB21CD-6B02-1AD6-C880-6CF9CD286565}"/>
                  </a:ext>
                </a:extLst>
              </p:cNvPr>
              <p:cNvSpPr txBox="1">
                <a:spLocks noRot="1" noChangeAspect="1" noMove="1" noResize="1" noEditPoints="1" noAdjustHandles="1" noChangeArrowheads="1" noChangeShapeType="1" noTextEdit="1"/>
              </p:cNvSpPr>
              <p:nvPr/>
            </p:nvSpPr>
            <p:spPr>
              <a:xfrm rot="16200000">
                <a:off x="7092953" y="3279490"/>
                <a:ext cx="376881" cy="169277"/>
              </a:xfrm>
              <a:prstGeom prst="rect">
                <a:avLst/>
              </a:prstGeom>
              <a:blipFill>
                <a:blip r:embed="rId7"/>
                <a:stretch>
                  <a:fillRect r="-1481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B5329B32-C975-6A3B-54E1-C0BA409DA01D}"/>
                  </a:ext>
                </a:extLst>
              </p:cNvPr>
              <p:cNvSpPr txBox="1"/>
              <p:nvPr/>
            </p:nvSpPr>
            <p:spPr>
              <a:xfrm rot="16200000">
                <a:off x="8691095" y="2488114"/>
                <a:ext cx="376881" cy="1538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000" i="1" smtClean="0">
                          <a:solidFill>
                            <a:schemeClr val="tx1"/>
                          </a:solidFill>
                          <a:latin typeface="Cambria Math" panose="02040503050406030204" pitchFamily="18" charset="0"/>
                        </a:rPr>
                        <m:t>%</m:t>
                      </m:r>
                    </m:oMath>
                  </m:oMathPara>
                </a14:m>
                <a:endParaRPr lang="en-US" sz="1000">
                  <a:solidFill>
                    <a:schemeClr val="tx1"/>
                  </a:solidFill>
                </a:endParaRPr>
              </a:p>
            </p:txBody>
          </p:sp>
        </mc:Choice>
        <mc:Fallback>
          <p:sp>
            <p:nvSpPr>
              <p:cNvPr id="14" name="TextBox 13">
                <a:extLst>
                  <a:ext uri="{FF2B5EF4-FFF2-40B4-BE49-F238E27FC236}">
                    <a16:creationId xmlns:a16="http://schemas.microsoft.com/office/drawing/2014/main" id="{B5329B32-C975-6A3B-54E1-C0BA409DA01D}"/>
                  </a:ext>
                </a:extLst>
              </p:cNvPr>
              <p:cNvSpPr txBox="1">
                <a:spLocks noRot="1" noChangeAspect="1" noMove="1" noResize="1" noEditPoints="1" noAdjustHandles="1" noChangeArrowheads="1" noChangeShapeType="1" noTextEdit="1"/>
              </p:cNvSpPr>
              <p:nvPr/>
            </p:nvSpPr>
            <p:spPr>
              <a:xfrm rot="16200000">
                <a:off x="8691095" y="2488114"/>
                <a:ext cx="376881" cy="153888"/>
              </a:xfrm>
              <a:prstGeom prst="rect">
                <a:avLst/>
              </a:prstGeom>
              <a:blipFill>
                <a:blip r:embed="rId8"/>
                <a:stretch>
                  <a:fillRect r="-16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F11C293D-10D3-9B1F-7A70-C234866A399C}"/>
                  </a:ext>
                </a:extLst>
              </p:cNvPr>
              <p:cNvSpPr txBox="1"/>
              <p:nvPr/>
            </p:nvSpPr>
            <p:spPr>
              <a:xfrm rot="17160689">
                <a:off x="8558889" y="5328578"/>
                <a:ext cx="376881" cy="1692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100" i="1" smtClean="0">
                          <a:solidFill>
                            <a:schemeClr val="bg2">
                              <a:lumMod val="25000"/>
                            </a:schemeClr>
                          </a:solidFill>
                          <a:latin typeface="Cambria Math" panose="02040503050406030204" pitchFamily="18" charset="0"/>
                        </a:rPr>
                        <m:t>%</m:t>
                      </m:r>
                    </m:oMath>
                  </m:oMathPara>
                </a14:m>
                <a:endParaRPr lang="en-US" sz="1100">
                  <a:solidFill>
                    <a:schemeClr val="bg2">
                      <a:lumMod val="25000"/>
                    </a:schemeClr>
                  </a:solidFill>
                </a:endParaRPr>
              </a:p>
            </p:txBody>
          </p:sp>
        </mc:Choice>
        <mc:Fallback>
          <p:sp>
            <p:nvSpPr>
              <p:cNvPr id="15" name="TextBox 14">
                <a:extLst>
                  <a:ext uri="{FF2B5EF4-FFF2-40B4-BE49-F238E27FC236}">
                    <a16:creationId xmlns:a16="http://schemas.microsoft.com/office/drawing/2014/main" id="{F11C293D-10D3-9B1F-7A70-C234866A399C}"/>
                  </a:ext>
                </a:extLst>
              </p:cNvPr>
              <p:cNvSpPr txBox="1">
                <a:spLocks noRot="1" noChangeAspect="1" noMove="1" noResize="1" noEditPoints="1" noAdjustHandles="1" noChangeArrowheads="1" noChangeShapeType="1" noTextEdit="1"/>
              </p:cNvSpPr>
              <p:nvPr/>
            </p:nvSpPr>
            <p:spPr>
              <a:xfrm rot="17160689">
                <a:off x="8558889" y="5328578"/>
                <a:ext cx="376881" cy="1692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A94AD3FE-3E68-6A7C-8F3B-57E5D4079E4B}"/>
                  </a:ext>
                </a:extLst>
              </p:cNvPr>
              <p:cNvSpPr txBox="1"/>
              <p:nvPr/>
            </p:nvSpPr>
            <p:spPr>
              <a:xfrm rot="16200000">
                <a:off x="9082659" y="6186317"/>
                <a:ext cx="376881" cy="1692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100" i="1" smtClean="0">
                          <a:solidFill>
                            <a:schemeClr val="bg2">
                              <a:lumMod val="25000"/>
                            </a:schemeClr>
                          </a:solidFill>
                          <a:latin typeface="Cambria Math" panose="02040503050406030204" pitchFamily="18" charset="0"/>
                        </a:rPr>
                        <m:t>%</m:t>
                      </m:r>
                    </m:oMath>
                  </m:oMathPara>
                </a14:m>
                <a:endParaRPr lang="en-US" sz="1100">
                  <a:solidFill>
                    <a:schemeClr val="bg2">
                      <a:lumMod val="25000"/>
                    </a:schemeClr>
                  </a:solidFill>
                </a:endParaRPr>
              </a:p>
            </p:txBody>
          </p:sp>
        </mc:Choice>
        <mc:Fallback>
          <p:sp>
            <p:nvSpPr>
              <p:cNvPr id="17" name="TextBox 16">
                <a:extLst>
                  <a:ext uri="{FF2B5EF4-FFF2-40B4-BE49-F238E27FC236}">
                    <a16:creationId xmlns:a16="http://schemas.microsoft.com/office/drawing/2014/main" id="{A94AD3FE-3E68-6A7C-8F3B-57E5D4079E4B}"/>
                  </a:ext>
                </a:extLst>
              </p:cNvPr>
              <p:cNvSpPr txBox="1">
                <a:spLocks noRot="1" noChangeAspect="1" noMove="1" noResize="1" noEditPoints="1" noAdjustHandles="1" noChangeArrowheads="1" noChangeShapeType="1" noTextEdit="1"/>
              </p:cNvSpPr>
              <p:nvPr/>
            </p:nvSpPr>
            <p:spPr>
              <a:xfrm rot="16200000">
                <a:off x="9082659" y="6186317"/>
                <a:ext cx="376881" cy="169277"/>
              </a:xfrm>
              <a:prstGeom prst="rect">
                <a:avLst/>
              </a:prstGeom>
              <a:blipFill>
                <a:blip r:embed="rId10"/>
                <a:stretch>
                  <a:fillRect r="-107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CB5A2974-3B24-5508-9A2A-7420B1334DA2}"/>
                  </a:ext>
                </a:extLst>
              </p:cNvPr>
              <p:cNvSpPr txBox="1"/>
              <p:nvPr/>
            </p:nvSpPr>
            <p:spPr>
              <a:xfrm rot="3577344">
                <a:off x="10179690" y="5846507"/>
                <a:ext cx="376881" cy="1692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100" i="1" smtClean="0">
                          <a:solidFill>
                            <a:schemeClr val="tx1"/>
                          </a:solidFill>
                          <a:latin typeface="Cambria Math" panose="02040503050406030204" pitchFamily="18" charset="0"/>
                        </a:rPr>
                        <m:t>%</m:t>
                      </m:r>
                    </m:oMath>
                  </m:oMathPara>
                </a14:m>
                <a:endParaRPr lang="en-US" sz="1100">
                  <a:solidFill>
                    <a:schemeClr val="tx1"/>
                  </a:solidFill>
                </a:endParaRPr>
              </a:p>
            </p:txBody>
          </p:sp>
        </mc:Choice>
        <mc:Fallback>
          <p:sp>
            <p:nvSpPr>
              <p:cNvPr id="18" name="TextBox 17">
                <a:extLst>
                  <a:ext uri="{FF2B5EF4-FFF2-40B4-BE49-F238E27FC236}">
                    <a16:creationId xmlns:a16="http://schemas.microsoft.com/office/drawing/2014/main" id="{CB5A2974-3B24-5508-9A2A-7420B1334DA2}"/>
                  </a:ext>
                </a:extLst>
              </p:cNvPr>
              <p:cNvSpPr txBox="1">
                <a:spLocks noRot="1" noChangeAspect="1" noMove="1" noResize="1" noEditPoints="1" noAdjustHandles="1" noChangeArrowheads="1" noChangeShapeType="1" noTextEdit="1"/>
              </p:cNvSpPr>
              <p:nvPr/>
            </p:nvSpPr>
            <p:spPr>
              <a:xfrm rot="3577344">
                <a:off x="10179690" y="5846507"/>
                <a:ext cx="376881" cy="16927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F521B07F-2252-75DB-A376-7D01CA90C7C3}"/>
                  </a:ext>
                </a:extLst>
              </p:cNvPr>
              <p:cNvSpPr txBox="1"/>
              <p:nvPr/>
            </p:nvSpPr>
            <p:spPr>
              <a:xfrm rot="16200000">
                <a:off x="10870003" y="3562566"/>
                <a:ext cx="376881" cy="1692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100" i="1" smtClean="0">
                          <a:solidFill>
                            <a:schemeClr val="tx1"/>
                          </a:solidFill>
                          <a:latin typeface="Cambria Math" panose="02040503050406030204" pitchFamily="18" charset="0"/>
                        </a:rPr>
                        <m:t>%</m:t>
                      </m:r>
                    </m:oMath>
                  </m:oMathPara>
                </a14:m>
                <a:endParaRPr lang="en-US" sz="1100">
                  <a:solidFill>
                    <a:schemeClr val="tx1"/>
                  </a:solidFill>
                </a:endParaRPr>
              </a:p>
            </p:txBody>
          </p:sp>
        </mc:Choice>
        <mc:Fallback>
          <p:sp>
            <p:nvSpPr>
              <p:cNvPr id="19" name="TextBox 18">
                <a:extLst>
                  <a:ext uri="{FF2B5EF4-FFF2-40B4-BE49-F238E27FC236}">
                    <a16:creationId xmlns:a16="http://schemas.microsoft.com/office/drawing/2014/main" id="{F521B07F-2252-75DB-A376-7D01CA90C7C3}"/>
                  </a:ext>
                </a:extLst>
              </p:cNvPr>
              <p:cNvSpPr txBox="1">
                <a:spLocks noRot="1" noChangeAspect="1" noMove="1" noResize="1" noEditPoints="1" noAdjustHandles="1" noChangeArrowheads="1" noChangeShapeType="1" noTextEdit="1"/>
              </p:cNvSpPr>
              <p:nvPr/>
            </p:nvSpPr>
            <p:spPr>
              <a:xfrm rot="16200000">
                <a:off x="10870003" y="3562566"/>
                <a:ext cx="376881" cy="169277"/>
              </a:xfrm>
              <a:prstGeom prst="rect">
                <a:avLst/>
              </a:prstGeom>
              <a:blipFill>
                <a:blip r:embed="rId12"/>
                <a:stretch>
                  <a:fillRect r="-14286"/>
                </a:stretch>
              </a:blipFill>
            </p:spPr>
            <p:txBody>
              <a:bodyPr/>
              <a:lstStyle/>
              <a:p>
                <a:r>
                  <a:rPr lang="en-US">
                    <a:noFill/>
                  </a:rPr>
                  <a:t> </a:t>
                </a:r>
              </a:p>
            </p:txBody>
          </p:sp>
        </mc:Fallback>
      </mc:AlternateContent>
      <p:sp>
        <p:nvSpPr>
          <p:cNvPr id="20" name="Arrow: Right 19">
            <a:extLst>
              <a:ext uri="{FF2B5EF4-FFF2-40B4-BE49-F238E27FC236}">
                <a16:creationId xmlns:a16="http://schemas.microsoft.com/office/drawing/2014/main" id="{B2457422-BD6F-1A69-4A9C-3A812B058978}"/>
              </a:ext>
            </a:extLst>
          </p:cNvPr>
          <p:cNvSpPr/>
          <p:nvPr/>
        </p:nvSpPr>
        <p:spPr>
          <a:xfrm>
            <a:off x="5399669" y="2451787"/>
            <a:ext cx="708454" cy="603423"/>
          </a:xfrm>
          <a:prstGeom prst="rightArrow">
            <a:avLst/>
          </a:prstGeom>
          <a:noFill/>
          <a:ln w="2857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3567AA6-5925-F335-6AAF-006F120664AB}"/>
              </a:ext>
            </a:extLst>
          </p:cNvPr>
          <p:cNvSpPr/>
          <p:nvPr/>
        </p:nvSpPr>
        <p:spPr>
          <a:xfrm>
            <a:off x="7933038" y="4757351"/>
            <a:ext cx="3286897" cy="1927654"/>
          </a:xfrm>
          <a:custGeom>
            <a:avLst/>
            <a:gdLst>
              <a:gd name="csX0" fmla="*/ 716692 w 3286897"/>
              <a:gd name="csY0" fmla="*/ 284206 h 1927654"/>
              <a:gd name="csX1" fmla="*/ 0 w 3286897"/>
              <a:gd name="csY1" fmla="*/ 1754660 h 1927654"/>
              <a:gd name="csX2" fmla="*/ 1025611 w 3286897"/>
              <a:gd name="csY2" fmla="*/ 1927654 h 1927654"/>
              <a:gd name="csX3" fmla="*/ 2001794 w 3286897"/>
              <a:gd name="csY3" fmla="*/ 1890584 h 1927654"/>
              <a:gd name="csX4" fmla="*/ 3286897 w 3286897"/>
              <a:gd name="csY4" fmla="*/ 1062681 h 1927654"/>
              <a:gd name="csX5" fmla="*/ 2113005 w 3286897"/>
              <a:gd name="csY5" fmla="*/ 0 h 1927654"/>
              <a:gd name="csX6" fmla="*/ 1594021 w 3286897"/>
              <a:gd name="csY6" fmla="*/ 358346 h 1927654"/>
              <a:gd name="csX7" fmla="*/ 1186248 w 3286897"/>
              <a:gd name="csY7" fmla="*/ 370703 h 1927654"/>
              <a:gd name="csX8" fmla="*/ 716692 w 3286897"/>
              <a:gd name="csY8" fmla="*/ 284206 h 19276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286897" h="1927654">
                <a:moveTo>
                  <a:pt x="716692" y="284206"/>
                </a:moveTo>
                <a:lnTo>
                  <a:pt x="0" y="1754660"/>
                </a:lnTo>
                <a:lnTo>
                  <a:pt x="1025611" y="1927654"/>
                </a:lnTo>
                <a:lnTo>
                  <a:pt x="2001794" y="1890584"/>
                </a:lnTo>
                <a:lnTo>
                  <a:pt x="3286897" y="1062681"/>
                </a:lnTo>
                <a:lnTo>
                  <a:pt x="2113005" y="0"/>
                </a:lnTo>
                <a:lnTo>
                  <a:pt x="1594021" y="358346"/>
                </a:lnTo>
                <a:lnTo>
                  <a:pt x="1186248" y="370703"/>
                </a:lnTo>
                <a:lnTo>
                  <a:pt x="716692" y="284206"/>
                </a:lnTo>
                <a:close/>
              </a:path>
            </a:pathLst>
          </a:custGeom>
          <a:no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8692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EB026-158A-FEFB-7474-C0796761505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24A6037-1464-0F93-9CAE-FA5DEDBC25A4}"/>
              </a:ext>
            </a:extLst>
          </p:cNvPr>
          <p:cNvPicPr>
            <a:picLocks noChangeAspect="1"/>
          </p:cNvPicPr>
          <p:nvPr/>
        </p:nvPicPr>
        <p:blipFill>
          <a:blip r:embed="rId3">
            <a:extLst>
              <a:ext uri="{28A0092B-C50C-407E-A947-70E740481C1C}">
                <a14:useLocalDpi xmlns:a14="http://schemas.microsoft.com/office/drawing/2010/main" val="0"/>
              </a:ext>
            </a:extLst>
          </a:blip>
          <a:srcRect l="3677" t="12508" r="4364" b="15052"/>
          <a:stretch>
            <a:fillRect/>
          </a:stretch>
        </p:blipFill>
        <p:spPr>
          <a:xfrm>
            <a:off x="4730226" y="0"/>
            <a:ext cx="5780091" cy="6829840"/>
          </a:xfrm>
          <a:prstGeom prst="rect">
            <a:avLst/>
          </a:prstGeom>
        </p:spPr>
      </p:pic>
      <p:sp>
        <p:nvSpPr>
          <p:cNvPr id="2" name="Date Placeholder 1">
            <a:extLst>
              <a:ext uri="{FF2B5EF4-FFF2-40B4-BE49-F238E27FC236}">
                <a16:creationId xmlns:a16="http://schemas.microsoft.com/office/drawing/2014/main" id="{53CBBBC6-E3B2-D59B-10CD-569F34CE4CE9}"/>
              </a:ext>
            </a:extLst>
          </p:cNvPr>
          <p:cNvSpPr>
            <a:spLocks noGrp="1"/>
          </p:cNvSpPr>
          <p:nvPr>
            <p:ph type="dt" sz="half" idx="10"/>
          </p:nvPr>
        </p:nvSpPr>
        <p:spPr/>
        <p:txBody>
          <a:bodyPr/>
          <a:lstStyle/>
          <a:p>
            <a:r>
              <a:rPr lang="en-US"/>
              <a:t>February 2026</a:t>
            </a:r>
          </a:p>
        </p:txBody>
      </p:sp>
      <p:sp>
        <p:nvSpPr>
          <p:cNvPr id="3" name="Slide Number Placeholder 2">
            <a:extLst>
              <a:ext uri="{FF2B5EF4-FFF2-40B4-BE49-F238E27FC236}">
                <a16:creationId xmlns:a16="http://schemas.microsoft.com/office/drawing/2014/main" id="{9DAA5435-895D-D37C-6B6A-15508808BC31}"/>
              </a:ext>
            </a:extLst>
          </p:cNvPr>
          <p:cNvSpPr>
            <a:spLocks noGrp="1"/>
          </p:cNvSpPr>
          <p:nvPr>
            <p:ph type="sldNum" sz="quarter" idx="12"/>
          </p:nvPr>
        </p:nvSpPr>
        <p:spPr/>
        <p:txBody>
          <a:bodyPr/>
          <a:lstStyle/>
          <a:p>
            <a:fld id="{392AC90B-6BA0-4367-8A83-4246F0CC902C}" type="slidenum">
              <a:rPr lang="en-US" smtClean="0"/>
              <a:pPr/>
              <a:t>6</a:t>
            </a:fld>
            <a:endParaRPr lang="en-US"/>
          </a:p>
        </p:txBody>
      </p:sp>
      <p:sp>
        <p:nvSpPr>
          <p:cNvPr id="5" name="TextBox 4">
            <a:extLst>
              <a:ext uri="{FF2B5EF4-FFF2-40B4-BE49-F238E27FC236}">
                <a16:creationId xmlns:a16="http://schemas.microsoft.com/office/drawing/2014/main" id="{5F542824-EDD8-937D-EB4C-CED0482EEC2C}"/>
              </a:ext>
            </a:extLst>
          </p:cNvPr>
          <p:cNvSpPr txBox="1"/>
          <p:nvPr/>
        </p:nvSpPr>
        <p:spPr>
          <a:xfrm>
            <a:off x="130629" y="1718269"/>
            <a:ext cx="3949002" cy="2062103"/>
          </a:xfrm>
          <a:prstGeom prst="rect">
            <a:avLst/>
          </a:prstGeom>
          <a:noFill/>
        </p:spPr>
        <p:txBody>
          <a:bodyPr wrap="square">
            <a:spAutoFit/>
          </a:bodyPr>
          <a:lstStyle/>
          <a:p>
            <a:pPr algn="ctr"/>
            <a:r>
              <a:rPr lang="en-US" sz="3200">
                <a:solidFill>
                  <a:schemeClr val="bg1"/>
                </a:solidFill>
                <a:effectLst/>
                <a:latin typeface="Calibri" panose="020F0502020204030204" pitchFamily="34" charset="0"/>
                <a:ea typeface="Calibri" panose="020F0502020204030204" pitchFamily="34" charset="0"/>
                <a:cs typeface="Calibri" panose="020F0502020204030204" pitchFamily="34" charset="0"/>
              </a:rPr>
              <a:t>Current or anticipated redevelopment projects</a:t>
            </a:r>
          </a:p>
          <a:p>
            <a:pPr algn="ctr"/>
            <a:endParaRPr lang="en-US" sz="32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Freeform: Shape 3">
            <a:extLst>
              <a:ext uri="{FF2B5EF4-FFF2-40B4-BE49-F238E27FC236}">
                <a16:creationId xmlns:a16="http://schemas.microsoft.com/office/drawing/2014/main" id="{D84F6BDD-DA8F-FDB7-91B3-AF084C4A51DB}"/>
              </a:ext>
            </a:extLst>
          </p:cNvPr>
          <p:cNvSpPr/>
          <p:nvPr/>
        </p:nvSpPr>
        <p:spPr>
          <a:xfrm>
            <a:off x="8049986" y="2846614"/>
            <a:ext cx="789214" cy="1121229"/>
          </a:xfrm>
          <a:custGeom>
            <a:avLst/>
            <a:gdLst>
              <a:gd name="csX0" fmla="*/ 0 w 789214"/>
              <a:gd name="csY0" fmla="*/ 0 h 1121229"/>
              <a:gd name="csX1" fmla="*/ 5443 w 789214"/>
              <a:gd name="csY1" fmla="*/ 1121229 h 1121229"/>
              <a:gd name="csX2" fmla="*/ 767443 w 789214"/>
              <a:gd name="csY2" fmla="*/ 1121229 h 1121229"/>
              <a:gd name="csX3" fmla="*/ 789214 w 789214"/>
              <a:gd name="csY3" fmla="*/ 65315 h 1121229"/>
              <a:gd name="csX4" fmla="*/ 0 w 789214"/>
              <a:gd name="csY4" fmla="*/ 0 h 1121229"/>
            </a:gdLst>
            <a:ahLst/>
            <a:cxnLst>
              <a:cxn ang="0">
                <a:pos x="csX0" y="csY0"/>
              </a:cxn>
              <a:cxn ang="0">
                <a:pos x="csX1" y="csY1"/>
              </a:cxn>
              <a:cxn ang="0">
                <a:pos x="csX2" y="csY2"/>
              </a:cxn>
              <a:cxn ang="0">
                <a:pos x="csX3" y="csY3"/>
              </a:cxn>
              <a:cxn ang="0">
                <a:pos x="csX4" y="csY4"/>
              </a:cxn>
            </a:cxnLst>
            <a:rect l="l" t="t" r="r" b="b"/>
            <a:pathLst>
              <a:path w="789214" h="1121229">
                <a:moveTo>
                  <a:pt x="0" y="0"/>
                </a:moveTo>
                <a:cubicBezTo>
                  <a:pt x="1814" y="373743"/>
                  <a:pt x="3629" y="747486"/>
                  <a:pt x="5443" y="1121229"/>
                </a:cubicBezTo>
                <a:lnTo>
                  <a:pt x="767443" y="1121229"/>
                </a:lnTo>
                <a:lnTo>
                  <a:pt x="789214" y="65315"/>
                </a:lnTo>
                <a:lnTo>
                  <a:pt x="0" y="0"/>
                </a:lnTo>
                <a:close/>
              </a:path>
            </a:pathLst>
          </a:custGeom>
          <a:noFill/>
          <a:ln w="38100">
            <a:solidFill>
              <a:srgbClr val="00B05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194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785F0-9AA7-A4E4-A9F5-65C18A861CAF}"/>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B27A0390-C6CF-990E-53C8-D0FCEB486B05}"/>
              </a:ext>
            </a:extLst>
          </p:cNvPr>
          <p:cNvSpPr>
            <a:spLocks noGrp="1"/>
          </p:cNvSpPr>
          <p:nvPr>
            <p:ph type="dt" sz="half" idx="10"/>
          </p:nvPr>
        </p:nvSpPr>
        <p:spPr/>
        <p:txBody>
          <a:bodyPr/>
          <a:lstStyle/>
          <a:p>
            <a:r>
              <a:rPr lang="en-US"/>
              <a:t>February 2026</a:t>
            </a:r>
          </a:p>
        </p:txBody>
      </p:sp>
      <p:sp>
        <p:nvSpPr>
          <p:cNvPr id="3" name="Slide Number Placeholder 2">
            <a:extLst>
              <a:ext uri="{FF2B5EF4-FFF2-40B4-BE49-F238E27FC236}">
                <a16:creationId xmlns:a16="http://schemas.microsoft.com/office/drawing/2014/main" id="{4EA6D6B1-F5E6-A37B-D766-AAAEE9547A59}"/>
              </a:ext>
            </a:extLst>
          </p:cNvPr>
          <p:cNvSpPr>
            <a:spLocks noGrp="1"/>
          </p:cNvSpPr>
          <p:nvPr>
            <p:ph type="sldNum" sz="quarter" idx="12"/>
          </p:nvPr>
        </p:nvSpPr>
        <p:spPr/>
        <p:txBody>
          <a:bodyPr/>
          <a:lstStyle/>
          <a:p>
            <a:fld id="{392AC90B-6BA0-4367-8A83-4246F0CC902C}" type="slidenum">
              <a:rPr lang="en-US" smtClean="0"/>
              <a:pPr/>
              <a:t>7</a:t>
            </a:fld>
            <a:endParaRPr lang="en-US"/>
          </a:p>
        </p:txBody>
      </p:sp>
      <p:pic>
        <p:nvPicPr>
          <p:cNvPr id="5" name="Picture 4">
            <a:extLst>
              <a:ext uri="{FF2B5EF4-FFF2-40B4-BE49-F238E27FC236}">
                <a16:creationId xmlns:a16="http://schemas.microsoft.com/office/drawing/2014/main" id="{757474FB-DDFB-4C21-C4D6-AA50E04C4037}"/>
              </a:ext>
            </a:extLst>
          </p:cNvPr>
          <p:cNvPicPr>
            <a:picLocks noChangeAspect="1"/>
          </p:cNvPicPr>
          <p:nvPr/>
        </p:nvPicPr>
        <p:blipFill>
          <a:blip r:embed="rId3"/>
          <a:stretch>
            <a:fillRect/>
          </a:stretch>
        </p:blipFill>
        <p:spPr>
          <a:xfrm>
            <a:off x="0" y="26086"/>
            <a:ext cx="12222632" cy="7060677"/>
          </a:xfrm>
          <a:prstGeom prst="rect">
            <a:avLst/>
          </a:prstGeom>
        </p:spPr>
      </p:pic>
      <p:sp>
        <p:nvSpPr>
          <p:cNvPr id="4" name="Freeform: Shape 3">
            <a:extLst>
              <a:ext uri="{FF2B5EF4-FFF2-40B4-BE49-F238E27FC236}">
                <a16:creationId xmlns:a16="http://schemas.microsoft.com/office/drawing/2014/main" id="{487E68D4-7911-4A4A-ACCB-F62358BBC170}"/>
              </a:ext>
            </a:extLst>
          </p:cNvPr>
          <p:cNvSpPr/>
          <p:nvPr/>
        </p:nvSpPr>
        <p:spPr>
          <a:xfrm>
            <a:off x="7023443" y="-188777"/>
            <a:ext cx="1689100" cy="1090820"/>
          </a:xfrm>
          <a:custGeom>
            <a:avLst/>
            <a:gdLst>
              <a:gd name="csX0" fmla="*/ 12700 w 1689100"/>
              <a:gd name="csY0" fmla="*/ 63500 h 812800"/>
              <a:gd name="csX1" fmla="*/ 0 w 1689100"/>
              <a:gd name="csY1" fmla="*/ 812800 h 812800"/>
              <a:gd name="csX2" fmla="*/ 1676400 w 1689100"/>
              <a:gd name="csY2" fmla="*/ 787400 h 812800"/>
              <a:gd name="csX3" fmla="*/ 1689100 w 1689100"/>
              <a:gd name="csY3" fmla="*/ 0 h 812800"/>
              <a:gd name="csX4" fmla="*/ 12700 w 1689100"/>
              <a:gd name="csY4" fmla="*/ 63500 h 812800"/>
            </a:gdLst>
            <a:ahLst/>
            <a:cxnLst>
              <a:cxn ang="0">
                <a:pos x="csX0" y="csY0"/>
              </a:cxn>
              <a:cxn ang="0">
                <a:pos x="csX1" y="csY1"/>
              </a:cxn>
              <a:cxn ang="0">
                <a:pos x="csX2" y="csY2"/>
              </a:cxn>
              <a:cxn ang="0">
                <a:pos x="csX3" y="csY3"/>
              </a:cxn>
              <a:cxn ang="0">
                <a:pos x="csX4" y="csY4"/>
              </a:cxn>
            </a:cxnLst>
            <a:rect l="l" t="t" r="r" b="b"/>
            <a:pathLst>
              <a:path w="1689100" h="812800">
                <a:moveTo>
                  <a:pt x="12700" y="63500"/>
                </a:moveTo>
                <a:lnTo>
                  <a:pt x="0" y="812800"/>
                </a:lnTo>
                <a:lnTo>
                  <a:pt x="1676400" y="787400"/>
                </a:lnTo>
                <a:lnTo>
                  <a:pt x="1689100" y="0"/>
                </a:lnTo>
                <a:lnTo>
                  <a:pt x="12700" y="63500"/>
                </a:lnTo>
                <a:close/>
              </a:path>
            </a:pathLst>
          </a:custGeom>
          <a:noFill/>
          <a:ln w="38100">
            <a:solidFill>
              <a:srgbClr val="00B05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5745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27DD89-31FF-9393-2A2E-B152822F844D}"/>
              </a:ext>
            </a:extLst>
          </p:cNvPr>
          <p:cNvSpPr>
            <a:spLocks noGrp="1"/>
          </p:cNvSpPr>
          <p:nvPr>
            <p:ph type="sldNum" sz="quarter" idx="12"/>
          </p:nvPr>
        </p:nvSpPr>
        <p:spPr/>
        <p:txBody>
          <a:bodyPr/>
          <a:lstStyle/>
          <a:p>
            <a:fld id="{392AC90B-6BA0-4367-8A83-4246F0CC902C}" type="slidenum">
              <a:rPr lang="en-US" smtClean="0"/>
              <a:pPr/>
              <a:t>8</a:t>
            </a:fld>
            <a:endParaRPr lang="en-US"/>
          </a:p>
        </p:txBody>
      </p:sp>
      <p:pic>
        <p:nvPicPr>
          <p:cNvPr id="4" name="Picture 3" descr="A map of a city&#10;&#10;AI-generated content may be incorrect.">
            <a:extLst>
              <a:ext uri="{FF2B5EF4-FFF2-40B4-BE49-F238E27FC236}">
                <a16:creationId xmlns:a16="http://schemas.microsoft.com/office/drawing/2014/main" id="{C81703A9-671D-2BD9-7232-3DB1F8092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881" y="986705"/>
            <a:ext cx="3868753" cy="2579168"/>
          </a:xfrm>
          <a:prstGeom prst="rect">
            <a:avLst/>
          </a:prstGeom>
          <a:ln>
            <a:solidFill>
              <a:schemeClr val="tx1"/>
            </a:solidFill>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93534AF9-0595-4E81-731D-E3C373DAF3FF}"/>
              </a:ext>
            </a:extLst>
          </p:cNvPr>
          <p:cNvSpPr>
            <a:spLocks noGrp="1"/>
          </p:cNvSpPr>
          <p:nvPr>
            <p:ph type="dt" sz="half" idx="10"/>
          </p:nvPr>
        </p:nvSpPr>
        <p:spPr/>
        <p:txBody>
          <a:bodyPr/>
          <a:lstStyle/>
          <a:p>
            <a:r>
              <a:rPr lang="en-US"/>
              <a:t>February 2026</a:t>
            </a:r>
          </a:p>
        </p:txBody>
      </p:sp>
      <p:pic>
        <p:nvPicPr>
          <p:cNvPr id="6" name="Picture 5">
            <a:extLst>
              <a:ext uri="{FF2B5EF4-FFF2-40B4-BE49-F238E27FC236}">
                <a16:creationId xmlns:a16="http://schemas.microsoft.com/office/drawing/2014/main" id="{CEE90082-C9E1-AD32-AAB0-DBE75DE426AA}"/>
              </a:ext>
            </a:extLst>
          </p:cNvPr>
          <p:cNvPicPr>
            <a:picLocks noChangeAspect="1"/>
          </p:cNvPicPr>
          <p:nvPr/>
        </p:nvPicPr>
        <p:blipFill>
          <a:blip r:embed="rId4"/>
          <a:stretch>
            <a:fillRect/>
          </a:stretch>
        </p:blipFill>
        <p:spPr>
          <a:xfrm>
            <a:off x="5758638" y="2557515"/>
            <a:ext cx="5911314" cy="2579168"/>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BBCC19B0-D996-7797-CEEA-7BE2F31007EF}"/>
              </a:ext>
            </a:extLst>
          </p:cNvPr>
          <p:cNvPicPr>
            <a:picLocks noChangeAspect="1"/>
          </p:cNvPicPr>
          <p:nvPr/>
        </p:nvPicPr>
        <p:blipFill>
          <a:blip r:embed="rId5"/>
          <a:stretch>
            <a:fillRect/>
          </a:stretch>
        </p:blipFill>
        <p:spPr>
          <a:xfrm>
            <a:off x="801880" y="3751728"/>
            <a:ext cx="3868753" cy="2969747"/>
          </a:xfrm>
          <a:prstGeom prst="rect">
            <a:avLst/>
          </a:prstGeom>
          <a:ln>
            <a:solidFill>
              <a:schemeClr val="tx1"/>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6EF44BA9-8ED8-91BF-2D3C-BE6DF0BFF590}"/>
              </a:ext>
            </a:extLst>
          </p:cNvPr>
          <p:cNvSpPr txBox="1"/>
          <p:nvPr/>
        </p:nvSpPr>
        <p:spPr>
          <a:xfrm>
            <a:off x="3793524" y="120704"/>
            <a:ext cx="7049880" cy="584775"/>
          </a:xfrm>
          <a:prstGeom prst="rect">
            <a:avLst/>
          </a:prstGeom>
          <a:noFill/>
        </p:spPr>
        <p:txBody>
          <a:bodyPr wrap="square" lIns="91440" tIns="45720" rIns="91440" bIns="45720" anchor="t">
            <a:spAutoFit/>
          </a:bodyPr>
          <a:lstStyle/>
          <a:p>
            <a:pPr algn="ctr"/>
            <a:r>
              <a:rPr lang="en-US" sz="3200" b="1">
                <a:solidFill>
                  <a:schemeClr val="bg1"/>
                </a:solidFill>
                <a:latin typeface="Times New Roman"/>
                <a:cs typeface="Times New Roman"/>
              </a:rPr>
              <a:t>Development on the Horizon</a:t>
            </a:r>
            <a:endParaRPr lang="en-US" sz="3200"/>
          </a:p>
        </p:txBody>
      </p:sp>
    </p:spTree>
    <p:extLst>
      <p:ext uri="{BB962C8B-B14F-4D97-AF65-F5344CB8AC3E}">
        <p14:creationId xmlns:p14="http://schemas.microsoft.com/office/powerpoint/2010/main" val="1694255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02463-DB21-1EE3-EB67-E3AEA3DE927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30200A-6403-AC75-A255-D93B15A3FCD2}"/>
              </a:ext>
            </a:extLst>
          </p:cNvPr>
          <p:cNvSpPr>
            <a:spLocks noGrp="1"/>
          </p:cNvSpPr>
          <p:nvPr>
            <p:ph type="sldNum" sz="quarter" idx="12"/>
          </p:nvPr>
        </p:nvSpPr>
        <p:spPr/>
        <p:txBody>
          <a:bodyPr/>
          <a:lstStyle/>
          <a:p>
            <a:fld id="{392AC90B-6BA0-4367-8A83-4246F0CC902C}" type="slidenum">
              <a:rPr lang="en-US" smtClean="0"/>
              <a:pPr/>
              <a:t>9</a:t>
            </a:fld>
            <a:endParaRPr lang="en-US"/>
          </a:p>
        </p:txBody>
      </p:sp>
      <p:sp>
        <p:nvSpPr>
          <p:cNvPr id="4" name="TextBox 3">
            <a:extLst>
              <a:ext uri="{FF2B5EF4-FFF2-40B4-BE49-F238E27FC236}">
                <a16:creationId xmlns:a16="http://schemas.microsoft.com/office/drawing/2014/main" id="{D3045329-4619-C7BB-FC10-63961B7089F3}"/>
              </a:ext>
            </a:extLst>
          </p:cNvPr>
          <p:cNvSpPr txBox="1"/>
          <p:nvPr/>
        </p:nvSpPr>
        <p:spPr>
          <a:xfrm>
            <a:off x="3793524" y="120704"/>
            <a:ext cx="7049880" cy="584775"/>
          </a:xfrm>
          <a:prstGeom prst="rect">
            <a:avLst/>
          </a:prstGeom>
          <a:noFill/>
        </p:spPr>
        <p:txBody>
          <a:bodyPr wrap="square" lIns="91440" tIns="45720" rIns="91440" bIns="45720" anchor="t">
            <a:spAutoFit/>
          </a:bodyPr>
          <a:lstStyle/>
          <a:p>
            <a:pPr algn="ctr"/>
            <a:r>
              <a:rPr lang="en-US" sz="3200" b="1">
                <a:solidFill>
                  <a:schemeClr val="bg1"/>
                </a:solidFill>
                <a:latin typeface="Times New Roman"/>
                <a:cs typeface="Times New Roman"/>
              </a:rPr>
              <a:t>Zoning</a:t>
            </a:r>
            <a:endParaRPr lang="en-US" sz="3200"/>
          </a:p>
        </p:txBody>
      </p:sp>
      <p:sp>
        <p:nvSpPr>
          <p:cNvPr id="5" name="Date Placeholder 4">
            <a:extLst>
              <a:ext uri="{FF2B5EF4-FFF2-40B4-BE49-F238E27FC236}">
                <a16:creationId xmlns:a16="http://schemas.microsoft.com/office/drawing/2014/main" id="{FB0691F9-8206-131E-A202-58C31421F382}"/>
              </a:ext>
            </a:extLst>
          </p:cNvPr>
          <p:cNvSpPr>
            <a:spLocks noGrp="1"/>
          </p:cNvSpPr>
          <p:nvPr>
            <p:ph type="dt" sz="half" idx="10"/>
          </p:nvPr>
        </p:nvSpPr>
        <p:spPr/>
        <p:txBody>
          <a:bodyPr/>
          <a:lstStyle/>
          <a:p>
            <a:r>
              <a:rPr lang="en-US"/>
              <a:t>February 2026</a:t>
            </a:r>
          </a:p>
        </p:txBody>
      </p:sp>
      <p:sp>
        <p:nvSpPr>
          <p:cNvPr id="6" name="TextBox 5">
            <a:extLst>
              <a:ext uri="{FF2B5EF4-FFF2-40B4-BE49-F238E27FC236}">
                <a16:creationId xmlns:a16="http://schemas.microsoft.com/office/drawing/2014/main" id="{3487D4CA-E6FD-F8F6-6D83-8F9AA74087C0}"/>
              </a:ext>
            </a:extLst>
          </p:cNvPr>
          <p:cNvSpPr txBox="1"/>
          <p:nvPr/>
        </p:nvSpPr>
        <p:spPr>
          <a:xfrm>
            <a:off x="167332" y="1720840"/>
            <a:ext cx="6276499" cy="3416320"/>
          </a:xfrm>
          <a:prstGeom prst="rect">
            <a:avLst/>
          </a:prstGeom>
          <a:noFill/>
        </p:spPr>
        <p:txBody>
          <a:bodyPr wrap="square">
            <a:spAutoFit/>
          </a:bodyPr>
          <a:lstStyle/>
          <a:p>
            <a:pPr marL="285750" indent="-285750" fontAlgn="ctr">
              <a:lnSpc>
                <a:spcPct val="150000"/>
              </a:lnSpc>
              <a:buFont typeface="Courier New" panose="02070309020205020404" pitchFamily="49" charset="0"/>
              <a:buChar char="o"/>
            </a:pPr>
            <a:r>
              <a:rPr lang="en-US" sz="2400" u="sng">
                <a:solidFill>
                  <a:schemeClr val="bg1"/>
                </a:solidFill>
                <a:latin typeface="Calibri" panose="020F0502020204030204" pitchFamily="34" charset="0"/>
              </a:rPr>
              <a:t>By-Right</a:t>
            </a:r>
            <a:r>
              <a:rPr lang="en-US" sz="2400">
                <a:solidFill>
                  <a:schemeClr val="bg1"/>
                </a:solidFill>
                <a:latin typeface="Calibri" panose="020F0502020204030204" pitchFamily="34" charset="0"/>
              </a:rPr>
              <a:t> – permitted outright. </a:t>
            </a:r>
          </a:p>
          <a:p>
            <a:pPr marL="285750" indent="-285750" fontAlgn="ctr">
              <a:lnSpc>
                <a:spcPct val="150000"/>
              </a:lnSpc>
              <a:buFont typeface="Courier New" panose="02070309020205020404" pitchFamily="49" charset="0"/>
              <a:buChar char="o"/>
            </a:pPr>
            <a:r>
              <a:rPr lang="en-US" sz="2400" u="sng">
                <a:solidFill>
                  <a:schemeClr val="bg1"/>
                </a:solidFill>
                <a:latin typeface="Calibri" panose="020F0502020204030204" pitchFamily="34" charset="0"/>
              </a:rPr>
              <a:t>Special exception </a:t>
            </a:r>
            <a:r>
              <a:rPr lang="en-US" sz="2400">
                <a:solidFill>
                  <a:schemeClr val="bg1"/>
                </a:solidFill>
                <a:latin typeface="Calibri" panose="020F0502020204030204" pitchFamily="34" charset="0"/>
              </a:rPr>
              <a:t>- permitted but requires approval from the Zoning Hearing Board </a:t>
            </a:r>
          </a:p>
          <a:p>
            <a:pPr marL="285750" indent="-285750" fontAlgn="ctr">
              <a:lnSpc>
                <a:spcPct val="150000"/>
              </a:lnSpc>
              <a:buFont typeface="Courier New" panose="02070309020205020404" pitchFamily="49" charset="0"/>
              <a:buChar char="o"/>
            </a:pPr>
            <a:r>
              <a:rPr lang="en-US" sz="2400" u="sng">
                <a:solidFill>
                  <a:schemeClr val="bg1"/>
                </a:solidFill>
                <a:latin typeface="Calibri" panose="020F0502020204030204" pitchFamily="34" charset="0"/>
              </a:rPr>
              <a:t>Conditional Use </a:t>
            </a:r>
            <a:r>
              <a:rPr lang="en-US" sz="2400">
                <a:solidFill>
                  <a:schemeClr val="bg1"/>
                </a:solidFill>
                <a:latin typeface="Calibri" panose="020F0502020204030204" pitchFamily="34" charset="0"/>
              </a:rPr>
              <a:t>- permitted but requires approval from the Board of Supervisors </a:t>
            </a:r>
          </a:p>
          <a:p>
            <a:pPr marL="285750" indent="-285750" fontAlgn="ctr">
              <a:lnSpc>
                <a:spcPct val="150000"/>
              </a:lnSpc>
              <a:buFont typeface="Courier New" panose="02070309020205020404" pitchFamily="49" charset="0"/>
              <a:buChar char="o"/>
            </a:pPr>
            <a:r>
              <a:rPr lang="en-US" sz="2400" u="sng">
                <a:solidFill>
                  <a:schemeClr val="bg1"/>
                </a:solidFill>
                <a:latin typeface="Calibri" panose="020F0502020204030204" pitchFamily="34" charset="0"/>
              </a:rPr>
              <a:t>Prohibited</a:t>
            </a:r>
            <a:r>
              <a:rPr lang="en-US" sz="2400">
                <a:solidFill>
                  <a:schemeClr val="bg1"/>
                </a:solidFill>
                <a:latin typeface="Calibri" panose="020F0502020204030204" pitchFamily="34" charset="0"/>
              </a:rPr>
              <a:t> - not allowed </a:t>
            </a:r>
          </a:p>
        </p:txBody>
      </p:sp>
      <p:pic>
        <p:nvPicPr>
          <p:cNvPr id="8" name="Picture 7">
            <a:extLst>
              <a:ext uri="{FF2B5EF4-FFF2-40B4-BE49-F238E27FC236}">
                <a16:creationId xmlns:a16="http://schemas.microsoft.com/office/drawing/2014/main" id="{594A7FED-6A47-CE66-ECBE-620CB94A414D}"/>
              </a:ext>
            </a:extLst>
          </p:cNvPr>
          <p:cNvPicPr>
            <a:picLocks noChangeAspect="1"/>
          </p:cNvPicPr>
          <p:nvPr/>
        </p:nvPicPr>
        <p:blipFill>
          <a:blip r:embed="rId3"/>
          <a:stretch>
            <a:fillRect/>
          </a:stretch>
        </p:blipFill>
        <p:spPr>
          <a:xfrm>
            <a:off x="6443831" y="1221536"/>
            <a:ext cx="4821025" cy="474217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58722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76d69c8-dec1-4c0b-b849-510150695b70" xsi:nil="true"/>
    <lcf76f155ced4ddcb4097134ff3c332f xmlns="9362815c-02be-400e-bf61-e42c9072c9e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199908DE34A6340BD227368C630D8C8" ma:contentTypeVersion="13" ma:contentTypeDescription="Create a new document." ma:contentTypeScope="" ma:versionID="5a1b5eb2da207c677f5083523defb844">
  <xsd:schema xmlns:xsd="http://www.w3.org/2001/XMLSchema" xmlns:xs="http://www.w3.org/2001/XMLSchema" xmlns:p="http://schemas.microsoft.com/office/2006/metadata/properties" xmlns:ns2="9362815c-02be-400e-bf61-e42c9072c9ee" xmlns:ns3="a76d69c8-dec1-4c0b-b849-510150695b70" targetNamespace="http://schemas.microsoft.com/office/2006/metadata/properties" ma:root="true" ma:fieldsID="25534ce476542380b1f2551f0a4e5c4b" ns2:_="" ns3:_="">
    <xsd:import namespace="9362815c-02be-400e-bf61-e42c9072c9ee"/>
    <xsd:import namespace="a76d69c8-dec1-4c0b-b849-510150695b7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62815c-02be-400e-bf61-e42c9072c9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d801c2c-4a76-41ce-9e90-3777fd766ed3"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76d69c8-dec1-4c0b-b849-510150695b7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cc7ef91-2282-4873-9444-941bd86de1ef}" ma:internalName="TaxCatchAll" ma:showField="CatchAllData" ma:web="a76d69c8-dec1-4c0b-b849-510150695b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A39D6F-C5AE-4385-847E-FF4FD8F5B963}">
  <ds:schemaRefs>
    <ds:schemaRef ds:uri="9362815c-02be-400e-bf61-e42c9072c9ee"/>
    <ds:schemaRef ds:uri="a76d69c8-dec1-4c0b-b849-510150695b7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FF1EE1B-CB64-4145-9F0C-7D501AF9C372}">
  <ds:schemaRefs>
    <ds:schemaRef ds:uri="http://schemas.microsoft.com/sharepoint/v3/contenttype/forms"/>
  </ds:schemaRefs>
</ds:datastoreItem>
</file>

<file path=customXml/itemProps3.xml><?xml version="1.0" encoding="utf-8"?>
<ds:datastoreItem xmlns:ds="http://schemas.openxmlformats.org/officeDocument/2006/customXml" ds:itemID="{277522FA-56D6-4851-B88E-A1D5B9754B27}">
  <ds:schemaRefs>
    <ds:schemaRef ds:uri="9362815c-02be-400e-bf61-e42c9072c9ee"/>
    <ds:schemaRef ds:uri="a76d69c8-dec1-4c0b-b849-510150695b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20</Slides>
  <Notes>20</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Farrell</dc:creator>
  <cp:revision>1</cp:revision>
  <cp:lastPrinted>2025-06-23T19:26:56Z</cp:lastPrinted>
  <dcterms:created xsi:type="dcterms:W3CDTF">2023-08-07T13:57:11Z</dcterms:created>
  <dcterms:modified xsi:type="dcterms:W3CDTF">2026-02-19T22:38:31Z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0x0101009199908DE34A6340BD227368C630D8C8</vt:lpwstr>
  </property>
  <property fmtid="{D5CDD505-2E9C-101B-9397-08002B2CF9AE}" pid="3" name="MediaServiceImageTags">
    <vt:lpwstr/>
  </property>
</Properties>
</file>