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35.xml" ContentType="application/vnd.openxmlformats-officedocument.presentationml.tags+xml"/>
  <Override PartName="/ppt/notesSlides/notesSlide1.xml" ContentType="application/vnd.openxmlformats-officedocument.presentationml.notesSlide+xml"/>
  <Override PartName="/ppt/tags/tag3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7.xml" ContentType="application/vnd.openxmlformats-officedocument.presentationml.tags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16" r:id="rId5"/>
  </p:sldMasterIdLst>
  <p:notesMasterIdLst>
    <p:notesMasterId r:id="rId16"/>
  </p:notesMasterIdLst>
  <p:handoutMasterIdLst>
    <p:handoutMasterId r:id="rId17"/>
  </p:handoutMasterIdLst>
  <p:sldIdLst>
    <p:sldId id="257" r:id="rId6"/>
    <p:sldId id="616" r:id="rId7"/>
    <p:sldId id="453" r:id="rId8"/>
    <p:sldId id="622" r:id="rId9"/>
    <p:sldId id="411" r:id="rId10"/>
    <p:sldId id="621" r:id="rId11"/>
    <p:sldId id="623" r:id="rId12"/>
    <p:sldId id="624" r:id="rId13"/>
    <p:sldId id="625" r:id="rId14"/>
    <p:sldId id="614" r:id="rId15"/>
  </p:sldIdLst>
  <p:sldSz cx="9144000" cy="6858000" type="screen4x3"/>
  <p:notesSz cx="7010400" cy="9236075"/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" userDrawn="1">
          <p15:clr>
            <a:srgbClr val="A4A3A4"/>
          </p15:clr>
        </p15:guide>
        <p15:guide id="2" pos="3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gan, Donna" initials="ED" lastIdx="10" clrIdx="0">
    <p:extLst>
      <p:ext uri="{19B8F6BF-5375-455C-9EA6-DF929625EA0E}">
        <p15:presenceInfo xmlns:p15="http://schemas.microsoft.com/office/powerpoint/2012/main" userId="S-1-5-21-225850238-792946567-925700815-660393" providerId="AD"/>
      </p:ext>
    </p:extLst>
  </p:cmAuthor>
  <p:cmAuthor id="2" name="Coupland, Richard" initials="CR" lastIdx="1" clrIdx="1">
    <p:extLst>
      <p:ext uri="{19B8F6BF-5375-455C-9EA6-DF929625EA0E}">
        <p15:presenceInfo xmlns:p15="http://schemas.microsoft.com/office/powerpoint/2012/main" userId="S-1-5-21-225850238-792946567-925700815-164446" providerId="AD"/>
      </p:ext>
    </p:extLst>
  </p:cmAuthor>
  <p:cmAuthor id="3" name="Edgar, Deirdre" initials="ED" lastIdx="3" clrIdx="2">
    <p:extLst>
      <p:ext uri="{19B8F6BF-5375-455C-9EA6-DF929625EA0E}">
        <p15:presenceInfo xmlns:p15="http://schemas.microsoft.com/office/powerpoint/2012/main" userId="S-1-5-21-225850238-792946567-925700815-657702" providerId="AD"/>
      </p:ext>
    </p:extLst>
  </p:cmAuthor>
  <p:cmAuthor id="4" name="Weisel, Caylan" initials="WC" lastIdx="1" clrIdx="3">
    <p:extLst>
      <p:ext uri="{19B8F6BF-5375-455C-9EA6-DF929625EA0E}">
        <p15:presenceInfo xmlns:p15="http://schemas.microsoft.com/office/powerpoint/2012/main" userId="S::weiseca@repsrv.com::82598532-da6c-4be6-ab08-4e9b073719c9" providerId="AD"/>
      </p:ext>
    </p:extLst>
  </p:cmAuthor>
  <p:cmAuthor id="5" name="Edgar, Deirdre" initials="ED [2]" lastIdx="21" clrIdx="4">
    <p:extLst>
      <p:ext uri="{19B8F6BF-5375-455C-9EA6-DF929625EA0E}">
        <p15:presenceInfo xmlns:p15="http://schemas.microsoft.com/office/powerpoint/2012/main" userId="S::edgarde@repsrv.com::4421b6bf-e499-4e37-9906-5aafdb43820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DEF"/>
    <a:srgbClr val="E4F3FF"/>
    <a:srgbClr val="E0ECFF"/>
    <a:srgbClr val="E0F2F7"/>
    <a:srgbClr val="E0E8F7"/>
    <a:srgbClr val="C8E1F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BB68D8-F606-4145-A782-3A5DB3C78EF7}" v="1" dt="2022-04-06T16:49:14.046"/>
  </p1510:revLst>
</p1510:revInfo>
</file>

<file path=ppt/tableStyles.xml><?xml version="1.0" encoding="utf-8"?>
<a:tblStyleLst xmlns:a="http://schemas.openxmlformats.org/drawingml/2006/main" def="{5C22544A-7EE6-4342-B048-85BDC9FD1C3A}"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8" autoAdjust="0"/>
    <p:restoredTop sz="93792" autoAdjust="0"/>
  </p:normalViewPr>
  <p:slideViewPr>
    <p:cSldViewPr snapToGrid="0" snapToObjects="1">
      <p:cViewPr varScale="1">
        <p:scale>
          <a:sx n="62" d="100"/>
          <a:sy n="62" d="100"/>
        </p:scale>
        <p:origin x="1288" y="56"/>
      </p:cViewPr>
      <p:guideLst>
        <p:guide orient="horz" pos="432"/>
        <p:guide pos="3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74" d="100"/>
          <a:sy n="74" d="100"/>
        </p:scale>
        <p:origin x="-2676" y="-90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ulginiti, Dominic" userId="81a91b3e-35e5-45c5-9c3f-09c57255d693" providerId="ADAL" clId="{B4BB68D8-F606-4145-A782-3A5DB3C78EF7}"/>
    <pc:docChg chg="undo custSel addSld delSld modSld">
      <pc:chgData name="Fulginiti, Dominic" userId="81a91b3e-35e5-45c5-9c3f-09c57255d693" providerId="ADAL" clId="{B4BB68D8-F606-4145-A782-3A5DB3C78EF7}" dt="2022-04-07T21:26:57.189" v="183" actId="2696"/>
      <pc:docMkLst>
        <pc:docMk/>
      </pc:docMkLst>
      <pc:sldChg chg="addSp delSp modSp add del mod">
        <pc:chgData name="Fulginiti, Dominic" userId="81a91b3e-35e5-45c5-9c3f-09c57255d693" providerId="ADAL" clId="{B4BB68D8-F606-4145-A782-3A5DB3C78EF7}" dt="2022-04-07T21:26:57.189" v="183" actId="2696"/>
        <pc:sldMkLst>
          <pc:docMk/>
          <pc:sldMk cId="1904159068" sldId="302"/>
        </pc:sldMkLst>
        <pc:spChg chg="del mod">
          <ac:chgData name="Fulginiti, Dominic" userId="81a91b3e-35e5-45c5-9c3f-09c57255d693" providerId="ADAL" clId="{B4BB68D8-F606-4145-A782-3A5DB3C78EF7}" dt="2022-04-06T16:50:03.780" v="102" actId="478"/>
          <ac:spMkLst>
            <pc:docMk/>
            <pc:sldMk cId="1904159068" sldId="302"/>
            <ac:spMk id="2" creationId="{00000000-0000-0000-0000-000000000000}"/>
          </ac:spMkLst>
        </pc:spChg>
        <pc:spChg chg="del">
          <ac:chgData name="Fulginiti, Dominic" userId="81a91b3e-35e5-45c5-9c3f-09c57255d693" providerId="ADAL" clId="{B4BB68D8-F606-4145-A782-3A5DB3C78EF7}" dt="2022-04-06T16:50:07.740" v="104" actId="478"/>
          <ac:spMkLst>
            <pc:docMk/>
            <pc:sldMk cId="1904159068" sldId="302"/>
            <ac:spMk id="6" creationId="{00000000-0000-0000-0000-000000000000}"/>
          </ac:spMkLst>
        </pc:spChg>
        <pc:spChg chg="add mod">
          <ac:chgData name="Fulginiti, Dominic" userId="81a91b3e-35e5-45c5-9c3f-09c57255d693" providerId="ADAL" clId="{B4BB68D8-F606-4145-A782-3A5DB3C78EF7}" dt="2022-04-07T17:51:27.974" v="109" actId="1076"/>
          <ac:spMkLst>
            <pc:docMk/>
            <pc:sldMk cId="1904159068" sldId="302"/>
            <ac:spMk id="7" creationId="{94D098FC-2E7D-4F0B-B4D5-5F95BEE0B9E8}"/>
          </ac:spMkLst>
        </pc:spChg>
        <pc:spChg chg="mod">
          <ac:chgData name="Fulginiti, Dominic" userId="81a91b3e-35e5-45c5-9c3f-09c57255d693" providerId="ADAL" clId="{B4BB68D8-F606-4145-A782-3A5DB3C78EF7}" dt="2022-04-06T17:43:31.864" v="108" actId="1076"/>
          <ac:spMkLst>
            <pc:docMk/>
            <pc:sldMk cId="1904159068" sldId="302"/>
            <ac:spMk id="10" creationId="{22E018DF-55C2-4884-93F6-C9C836EB1983}"/>
          </ac:spMkLst>
        </pc:spChg>
      </pc:sldChg>
      <pc:sldChg chg="addSp modSp mod">
        <pc:chgData name="Fulginiti, Dominic" userId="81a91b3e-35e5-45c5-9c3f-09c57255d693" providerId="ADAL" clId="{B4BB68D8-F606-4145-A782-3A5DB3C78EF7}" dt="2022-04-06T16:51:39.570" v="107" actId="1076"/>
        <pc:sldMkLst>
          <pc:docMk/>
          <pc:sldMk cId="679659352" sldId="614"/>
        </pc:sldMkLst>
        <pc:spChg chg="mod">
          <ac:chgData name="Fulginiti, Dominic" userId="81a91b3e-35e5-45c5-9c3f-09c57255d693" providerId="ADAL" clId="{B4BB68D8-F606-4145-A782-3A5DB3C78EF7}" dt="2022-04-06T16:51:35.082" v="106" actId="20577"/>
          <ac:spMkLst>
            <pc:docMk/>
            <pc:sldMk cId="679659352" sldId="614"/>
            <ac:spMk id="3" creationId="{3DD0F3B6-D1B6-4C44-8805-750BA28A7557}"/>
          </ac:spMkLst>
        </pc:spChg>
        <pc:spChg chg="mod">
          <ac:chgData name="Fulginiti, Dominic" userId="81a91b3e-35e5-45c5-9c3f-09c57255d693" providerId="ADAL" clId="{B4BB68D8-F606-4145-A782-3A5DB3C78EF7}" dt="2022-04-06T16:51:39.570" v="107" actId="1076"/>
          <ac:spMkLst>
            <pc:docMk/>
            <pc:sldMk cId="679659352" sldId="614"/>
            <ac:spMk id="31" creationId="{D0D17543-DC8C-8442-9276-AA5F5D727557}"/>
          </ac:spMkLst>
        </pc:spChg>
        <pc:picChg chg="add mod">
          <ac:chgData name="Fulginiti, Dominic" userId="81a91b3e-35e5-45c5-9c3f-09c57255d693" providerId="ADAL" clId="{B4BB68D8-F606-4145-A782-3A5DB3C78EF7}" dt="2022-04-06T16:49:18.481" v="70" actId="14100"/>
          <ac:picMkLst>
            <pc:docMk/>
            <pc:sldMk cId="679659352" sldId="614"/>
            <ac:picMk id="4" creationId="{26FFE8E5-E8F9-43DA-9839-BD493A4CA7F9}"/>
          </ac:picMkLst>
        </pc:picChg>
      </pc:sldChg>
      <pc:sldChg chg="modSp mod">
        <pc:chgData name="Fulginiti, Dominic" userId="81a91b3e-35e5-45c5-9c3f-09c57255d693" providerId="ADAL" clId="{B4BB68D8-F606-4145-A782-3A5DB3C78EF7}" dt="2022-04-07T18:02:18.418" v="137" actId="20577"/>
        <pc:sldMkLst>
          <pc:docMk/>
          <pc:sldMk cId="1970117531" sldId="616"/>
        </pc:sldMkLst>
        <pc:spChg chg="mod">
          <ac:chgData name="Fulginiti, Dominic" userId="81a91b3e-35e5-45c5-9c3f-09c57255d693" providerId="ADAL" clId="{B4BB68D8-F606-4145-A782-3A5DB3C78EF7}" dt="2022-04-07T18:02:18.418" v="137" actId="20577"/>
          <ac:spMkLst>
            <pc:docMk/>
            <pc:sldMk cId="1970117531" sldId="616"/>
            <ac:spMk id="12" creationId="{E150A8F7-413F-4AF2-B67F-0A815BC49E89}"/>
          </ac:spMkLst>
        </pc:spChg>
      </pc:sldChg>
      <pc:sldChg chg="del">
        <pc:chgData name="Fulginiti, Dominic" userId="81a91b3e-35e5-45c5-9c3f-09c57255d693" providerId="ADAL" clId="{B4BB68D8-F606-4145-A782-3A5DB3C78EF7}" dt="2022-04-06T16:47:59.224" v="68" actId="47"/>
        <pc:sldMkLst>
          <pc:docMk/>
          <pc:sldMk cId="2377750388" sldId="619"/>
        </pc:sldMkLst>
      </pc:sldChg>
      <pc:sldChg chg="addSp modSp new mod">
        <pc:chgData name="Fulginiti, Dominic" userId="81a91b3e-35e5-45c5-9c3f-09c57255d693" providerId="ADAL" clId="{B4BB68D8-F606-4145-A782-3A5DB3C78EF7}" dt="2022-04-07T18:41:16.614" v="181" actId="5793"/>
        <pc:sldMkLst>
          <pc:docMk/>
          <pc:sldMk cId="4113892897" sldId="623"/>
        </pc:sldMkLst>
        <pc:spChg chg="mod">
          <ac:chgData name="Fulginiti, Dominic" userId="81a91b3e-35e5-45c5-9c3f-09c57255d693" providerId="ADAL" clId="{B4BB68D8-F606-4145-A782-3A5DB3C78EF7}" dt="2022-04-06T16:42:09.720" v="28" actId="122"/>
          <ac:spMkLst>
            <pc:docMk/>
            <pc:sldMk cId="4113892897" sldId="623"/>
            <ac:spMk id="2" creationId="{D9B43018-6962-4C9E-A975-35B04DAB3FE6}"/>
          </ac:spMkLst>
        </pc:spChg>
        <pc:spChg chg="mod">
          <ac:chgData name="Fulginiti, Dominic" userId="81a91b3e-35e5-45c5-9c3f-09c57255d693" providerId="ADAL" clId="{B4BB68D8-F606-4145-A782-3A5DB3C78EF7}" dt="2022-04-07T18:41:16.614" v="181" actId="5793"/>
          <ac:spMkLst>
            <pc:docMk/>
            <pc:sldMk cId="4113892897" sldId="623"/>
            <ac:spMk id="3" creationId="{0C88FE5C-8204-4314-A3FC-B8B7C4A72038}"/>
          </ac:spMkLst>
        </pc:spChg>
        <pc:picChg chg="add mod">
          <ac:chgData name="Fulginiti, Dominic" userId="81a91b3e-35e5-45c5-9c3f-09c57255d693" providerId="ADAL" clId="{B4BB68D8-F606-4145-A782-3A5DB3C78EF7}" dt="2022-04-06T16:41:35.492" v="27" actId="1076"/>
          <ac:picMkLst>
            <pc:docMk/>
            <pc:sldMk cId="4113892897" sldId="623"/>
            <ac:picMk id="5" creationId="{716B1110-D4F8-44E4-95AD-B328D9132B2B}"/>
          </ac:picMkLst>
        </pc:picChg>
      </pc:sldChg>
      <pc:sldChg chg="addSp delSp modSp add mod">
        <pc:chgData name="Fulginiti, Dominic" userId="81a91b3e-35e5-45c5-9c3f-09c57255d693" providerId="ADAL" clId="{B4BB68D8-F606-4145-A782-3A5DB3C78EF7}" dt="2022-04-06T16:45:56.614" v="56" actId="14100"/>
        <pc:sldMkLst>
          <pc:docMk/>
          <pc:sldMk cId="4206023010" sldId="624"/>
        </pc:sldMkLst>
        <pc:spChg chg="mod">
          <ac:chgData name="Fulginiti, Dominic" userId="81a91b3e-35e5-45c5-9c3f-09c57255d693" providerId="ADAL" clId="{B4BB68D8-F606-4145-A782-3A5DB3C78EF7}" dt="2022-04-06T16:43:18.463" v="39" actId="20577"/>
          <ac:spMkLst>
            <pc:docMk/>
            <pc:sldMk cId="4206023010" sldId="624"/>
            <ac:spMk id="2" creationId="{D9B43018-6962-4C9E-A975-35B04DAB3FE6}"/>
          </ac:spMkLst>
        </pc:spChg>
        <pc:spChg chg="mod">
          <ac:chgData name="Fulginiti, Dominic" userId="81a91b3e-35e5-45c5-9c3f-09c57255d693" providerId="ADAL" clId="{B4BB68D8-F606-4145-A782-3A5DB3C78EF7}" dt="2022-04-06T16:44:43.078" v="50"/>
          <ac:spMkLst>
            <pc:docMk/>
            <pc:sldMk cId="4206023010" sldId="624"/>
            <ac:spMk id="3" creationId="{0C88FE5C-8204-4314-A3FC-B8B7C4A72038}"/>
          </ac:spMkLst>
        </pc:spChg>
        <pc:picChg chg="del">
          <ac:chgData name="Fulginiti, Dominic" userId="81a91b3e-35e5-45c5-9c3f-09c57255d693" providerId="ADAL" clId="{B4BB68D8-F606-4145-A782-3A5DB3C78EF7}" dt="2022-04-06T16:45:38.255" v="51" actId="478"/>
          <ac:picMkLst>
            <pc:docMk/>
            <pc:sldMk cId="4206023010" sldId="624"/>
            <ac:picMk id="5" creationId="{716B1110-D4F8-44E4-95AD-B328D9132B2B}"/>
          </ac:picMkLst>
        </pc:picChg>
        <pc:picChg chg="add mod">
          <ac:chgData name="Fulginiti, Dominic" userId="81a91b3e-35e5-45c5-9c3f-09c57255d693" providerId="ADAL" clId="{B4BB68D8-F606-4145-A782-3A5DB3C78EF7}" dt="2022-04-06T16:45:56.614" v="56" actId="14100"/>
          <ac:picMkLst>
            <pc:docMk/>
            <pc:sldMk cId="4206023010" sldId="624"/>
            <ac:picMk id="6" creationId="{3724B033-B0F3-40CC-9197-4F7A6EF40B47}"/>
          </ac:picMkLst>
        </pc:picChg>
      </pc:sldChg>
      <pc:sldChg chg="addSp delSp modSp add mod">
        <pc:chgData name="Fulginiti, Dominic" userId="81a91b3e-35e5-45c5-9c3f-09c57255d693" providerId="ADAL" clId="{B4BB68D8-F606-4145-A782-3A5DB3C78EF7}" dt="2022-04-06T16:47:36.244" v="67" actId="14100"/>
        <pc:sldMkLst>
          <pc:docMk/>
          <pc:sldMk cId="964693429" sldId="625"/>
        </pc:sldMkLst>
        <pc:spChg chg="mod">
          <ac:chgData name="Fulginiti, Dominic" userId="81a91b3e-35e5-45c5-9c3f-09c57255d693" providerId="ADAL" clId="{B4BB68D8-F606-4145-A782-3A5DB3C78EF7}" dt="2022-04-06T16:47:23.623" v="62" actId="20577"/>
          <ac:spMkLst>
            <pc:docMk/>
            <pc:sldMk cId="964693429" sldId="625"/>
            <ac:spMk id="2" creationId="{D9B43018-6962-4C9E-A975-35B04DAB3FE6}"/>
          </ac:spMkLst>
        </pc:spChg>
        <pc:picChg chg="add mod">
          <ac:chgData name="Fulginiti, Dominic" userId="81a91b3e-35e5-45c5-9c3f-09c57255d693" providerId="ADAL" clId="{B4BB68D8-F606-4145-A782-3A5DB3C78EF7}" dt="2022-04-06T16:47:36.244" v="67" actId="14100"/>
          <ac:picMkLst>
            <pc:docMk/>
            <pc:sldMk cId="964693429" sldId="625"/>
            <ac:picMk id="5" creationId="{D992F1EC-FB7C-4563-A0A5-5AB6A1AE31FF}"/>
          </ac:picMkLst>
        </pc:picChg>
        <pc:picChg chg="del">
          <ac:chgData name="Fulginiti, Dominic" userId="81a91b3e-35e5-45c5-9c3f-09c57255d693" providerId="ADAL" clId="{B4BB68D8-F606-4145-A782-3A5DB3C78EF7}" dt="2022-04-06T16:47:27.173" v="63" actId="478"/>
          <ac:picMkLst>
            <pc:docMk/>
            <pc:sldMk cId="964693429" sldId="625"/>
            <ac:picMk id="6" creationId="{3724B033-B0F3-40CC-9197-4F7A6EF40B47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3165" tIns="46583" rIns="93165" bIns="465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3165" tIns="46583" rIns="93165" bIns="46583" rtlCol="0"/>
          <a:lstStyle>
            <a:lvl1pPr algn="r">
              <a:defRPr sz="1200"/>
            </a:lvl1pPr>
          </a:lstStyle>
          <a:p>
            <a:fld id="{5D38269C-0A2C-0940-9F54-5AF6C13723F0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3165" tIns="46583" rIns="93165" bIns="465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3165" tIns="46583" rIns="93165" bIns="46583" rtlCol="0" anchor="b"/>
          <a:lstStyle>
            <a:lvl1pPr algn="r">
              <a:defRPr sz="1200"/>
            </a:lvl1pPr>
          </a:lstStyle>
          <a:p>
            <a:fld id="{BDED8D18-C115-5245-BAFF-6673319CB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1881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3165" tIns="46583" rIns="93165" bIns="465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3165" tIns="46583" rIns="93165" bIns="46583" rtlCol="0"/>
          <a:lstStyle>
            <a:lvl1pPr algn="r">
              <a:defRPr sz="1200"/>
            </a:lvl1pPr>
          </a:lstStyle>
          <a:p>
            <a:fld id="{A0BBB954-9AD5-4477-9347-7DEC4B008428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5" tIns="46583" rIns="93165" bIns="4658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3165" tIns="46583" rIns="93165" bIns="4658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3165" tIns="46583" rIns="93165" bIns="465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3165" tIns="46583" rIns="93165" bIns="46583" rtlCol="0" anchor="b"/>
          <a:lstStyle>
            <a:lvl1pPr algn="r">
              <a:defRPr sz="1200"/>
            </a:lvl1pPr>
          </a:lstStyle>
          <a:p>
            <a:fld id="{760CB126-D41A-4EDC-8C7D-E799DAF3E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444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CB126-D41A-4EDC-8C7D-E799DAF3E8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24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CB126-D41A-4EDC-8C7D-E799DAF3E8F8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741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CB126-D41A-4EDC-8C7D-E799DAF3E8F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36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CB126-D41A-4EDC-8C7D-E799DAF3E8F8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615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 userDrawn="1"/>
        </p:nvSpPr>
        <p:spPr>
          <a:xfrm>
            <a:off x="662539" y="3391088"/>
            <a:ext cx="7804789" cy="1714655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5" name="Group 28"/>
          <p:cNvGrpSpPr>
            <a:grpSpLocks noChangeAspect="1"/>
          </p:cNvGrpSpPr>
          <p:nvPr userDrawn="1"/>
        </p:nvGrpSpPr>
        <p:grpSpPr bwMode="auto">
          <a:xfrm>
            <a:off x="3100388" y="6584950"/>
            <a:ext cx="6062662" cy="280988"/>
            <a:chOff x="1953" y="4148"/>
            <a:chExt cx="3819" cy="177"/>
          </a:xfrm>
        </p:grpSpPr>
        <p:sp>
          <p:nvSpPr>
            <p:cNvPr id="6" name="AutoShape 27"/>
            <p:cNvSpPr>
              <a:spLocks noChangeAspect="1" noChangeArrowheads="1" noTextEdit="1"/>
            </p:cNvSpPr>
            <p:nvPr userDrawn="1"/>
          </p:nvSpPr>
          <p:spPr bwMode="auto">
            <a:xfrm>
              <a:off x="1953" y="4148"/>
              <a:ext cx="3819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29"/>
            <p:cNvSpPr>
              <a:spLocks/>
            </p:cNvSpPr>
            <p:nvPr userDrawn="1"/>
          </p:nvSpPr>
          <p:spPr bwMode="auto">
            <a:xfrm>
              <a:off x="3600" y="4148"/>
              <a:ext cx="2170" cy="89"/>
            </a:xfrm>
            <a:custGeom>
              <a:avLst/>
              <a:gdLst>
                <a:gd name="T0" fmla="*/ 21 w 917"/>
                <a:gd name="T1" fmla="*/ 0 h 36"/>
                <a:gd name="T2" fmla="*/ 9 w 917"/>
                <a:gd name="T3" fmla="*/ 5 h 36"/>
                <a:gd name="T4" fmla="*/ 5 w 917"/>
                <a:gd name="T5" fmla="*/ 14 h 36"/>
                <a:gd name="T6" fmla="*/ 0 w 917"/>
                <a:gd name="T7" fmla="*/ 36 h 36"/>
                <a:gd name="T8" fmla="*/ 917 w 917"/>
                <a:gd name="T9" fmla="*/ 36 h 36"/>
                <a:gd name="T10" fmla="*/ 917 w 917"/>
                <a:gd name="T11" fmla="*/ 0 h 36"/>
                <a:gd name="T12" fmla="*/ 21 w 917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7" h="36">
                  <a:moveTo>
                    <a:pt x="21" y="0"/>
                  </a:moveTo>
                  <a:cubicBezTo>
                    <a:pt x="15" y="0"/>
                    <a:pt x="11" y="2"/>
                    <a:pt x="9" y="5"/>
                  </a:cubicBezTo>
                  <a:cubicBezTo>
                    <a:pt x="7" y="7"/>
                    <a:pt x="6" y="10"/>
                    <a:pt x="5" y="14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917" y="36"/>
                    <a:pt x="917" y="36"/>
                    <a:pt x="917" y="36"/>
                  </a:cubicBezTo>
                  <a:cubicBezTo>
                    <a:pt x="917" y="0"/>
                    <a:pt x="917" y="0"/>
                    <a:pt x="917" y="0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30"/>
            <p:cNvSpPr>
              <a:spLocks/>
            </p:cNvSpPr>
            <p:nvPr userDrawn="1"/>
          </p:nvSpPr>
          <p:spPr bwMode="auto">
            <a:xfrm>
              <a:off x="1951" y="4237"/>
              <a:ext cx="3819" cy="91"/>
            </a:xfrm>
            <a:custGeom>
              <a:avLst/>
              <a:gdLst>
                <a:gd name="T0" fmla="*/ 21 w 1614"/>
                <a:gd name="T1" fmla="*/ 0 h 37"/>
                <a:gd name="T2" fmla="*/ 9 w 1614"/>
                <a:gd name="T3" fmla="*/ 5 h 37"/>
                <a:gd name="T4" fmla="*/ 5 w 1614"/>
                <a:gd name="T5" fmla="*/ 14 h 37"/>
                <a:gd name="T6" fmla="*/ 0 w 1614"/>
                <a:gd name="T7" fmla="*/ 37 h 37"/>
                <a:gd name="T8" fmla="*/ 1614 w 1614"/>
                <a:gd name="T9" fmla="*/ 37 h 37"/>
                <a:gd name="T10" fmla="*/ 1614 w 1614"/>
                <a:gd name="T11" fmla="*/ 0 h 37"/>
                <a:gd name="T12" fmla="*/ 21 w 1614"/>
                <a:gd name="T1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4" h="37">
                  <a:moveTo>
                    <a:pt x="21" y="0"/>
                  </a:moveTo>
                  <a:cubicBezTo>
                    <a:pt x="15" y="0"/>
                    <a:pt x="11" y="3"/>
                    <a:pt x="9" y="5"/>
                  </a:cubicBezTo>
                  <a:cubicBezTo>
                    <a:pt x="7" y="7"/>
                    <a:pt x="6" y="11"/>
                    <a:pt x="5" y="14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614" y="37"/>
                    <a:pt x="1614" y="37"/>
                    <a:pt x="1614" y="37"/>
                  </a:cubicBezTo>
                  <a:cubicBezTo>
                    <a:pt x="1614" y="0"/>
                    <a:pt x="1614" y="0"/>
                    <a:pt x="1614" y="0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" name="TextBox 9"/>
          <p:cNvSpPr txBox="1"/>
          <p:nvPr userDrawn="1"/>
        </p:nvSpPr>
        <p:spPr>
          <a:xfrm>
            <a:off x="662539" y="1493210"/>
            <a:ext cx="772558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400" dirty="0">
                <a:solidFill>
                  <a:srgbClr val="000000"/>
                </a:solidFill>
              </a:rPr>
              <a:t>Use only font Verdana. Headline font size is 28 and sub-headline font is 20.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400" dirty="0">
                <a:solidFill>
                  <a:srgbClr val="000000"/>
                </a:solidFill>
              </a:rPr>
              <a:t>Page numbers are in black and aligned in the bottom right corner.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400" dirty="0">
                <a:solidFill>
                  <a:srgbClr val="000000"/>
                </a:solidFill>
              </a:rPr>
              <a:t>If adjusting placement, align</a:t>
            </a:r>
            <a:r>
              <a:rPr lang="en-US" sz="1400" baseline="0" dirty="0">
                <a:solidFill>
                  <a:srgbClr val="000000"/>
                </a:solidFill>
              </a:rPr>
              <a:t> everything </a:t>
            </a:r>
            <a:r>
              <a:rPr lang="en-US" sz="1400" dirty="0">
                <a:solidFill>
                  <a:srgbClr val="000000"/>
                </a:solidFill>
              </a:rPr>
              <a:t>to the left under the header.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400" dirty="0">
                <a:solidFill>
                  <a:srgbClr val="000000"/>
                </a:solidFill>
              </a:rPr>
              <a:t>Use a takeaway box at the bottom of the page for brief and impactful messaging as appropriate. 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662539" y="3438589"/>
            <a:ext cx="780479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sz="1400" b="0" dirty="0">
                <a:solidFill>
                  <a:srgbClr val="000000"/>
                </a:solidFill>
              </a:rPr>
              <a:t>Copy slide content (Ctrl A) and paste as “destination theme.”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400" b="0" dirty="0">
                <a:solidFill>
                  <a:srgbClr val="000000"/>
                </a:solidFill>
              </a:rPr>
              <a:t>Select Layout to choose a specific theme for your slide.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400" b="0" dirty="0">
                <a:solidFill>
                  <a:srgbClr val="000000"/>
                </a:solidFill>
              </a:rPr>
              <a:t>Adjust copy placement and font sizes as necessary. 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400" b="0" dirty="0">
                <a:solidFill>
                  <a:srgbClr val="000000"/>
                </a:solidFill>
              </a:rPr>
              <a:t>Make sure</a:t>
            </a:r>
            <a:r>
              <a:rPr lang="en-US" sz="1400" b="0" baseline="0" dirty="0">
                <a:solidFill>
                  <a:srgbClr val="000000"/>
                </a:solidFill>
              </a:rPr>
              <a:t> it follows PPT Guidelines and </a:t>
            </a:r>
            <a:r>
              <a:rPr lang="en-US" sz="1400" b="0" dirty="0">
                <a:solidFill>
                  <a:srgbClr val="000000"/>
                </a:solidFill>
              </a:rPr>
              <a:t>aligns with slide theme.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400" b="0" dirty="0">
                <a:solidFill>
                  <a:srgbClr val="000000"/>
                </a:solidFill>
              </a:rPr>
              <a:t>Ensure the page number is aligned in the bottom right corner.</a:t>
            </a:r>
            <a:r>
              <a:rPr lang="en-US" sz="1400" b="0" baseline="0" dirty="0">
                <a:solidFill>
                  <a:srgbClr val="000000"/>
                </a:solidFill>
              </a:rPr>
              <a:t> G</a:t>
            </a:r>
            <a:r>
              <a:rPr lang="en-US" sz="1400" b="0" dirty="0">
                <a:solidFill>
                  <a:srgbClr val="000000"/>
                </a:solidFill>
              </a:rPr>
              <a:t>o to View&gt;Slide Master to make modifications.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400" b="0" dirty="0">
                <a:solidFill>
                  <a:srgbClr val="000000"/>
                </a:solidFill>
              </a:rPr>
              <a:t>Always triple check final presentations to ensure correct formatting.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662539" y="242663"/>
            <a:ext cx="7790743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schemeClr val="accent1"/>
                </a:solidFill>
              </a:rPr>
              <a:t>USER GUIDE</a:t>
            </a:r>
          </a:p>
        </p:txBody>
      </p:sp>
      <p:sp>
        <p:nvSpPr>
          <p:cNvPr id="20" name="Rounded Rectangle 19"/>
          <p:cNvSpPr/>
          <p:nvPr userDrawn="1"/>
        </p:nvSpPr>
        <p:spPr>
          <a:xfrm>
            <a:off x="662539" y="1427577"/>
            <a:ext cx="7804788" cy="1267083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 userDrawn="1"/>
        </p:nvSpPr>
        <p:spPr>
          <a:xfrm>
            <a:off x="680391" y="5137643"/>
            <a:ext cx="7921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400" dirty="0">
                <a:solidFill>
                  <a:srgbClr val="000000"/>
                </a:solidFill>
              </a:rPr>
              <a:t>If you have any issues or questions, please contact </a:t>
            </a:r>
            <a:r>
              <a:rPr lang="en-US" sz="1400" b="1" dirty="0">
                <a:solidFill>
                  <a:schemeClr val="accent1"/>
                </a:solidFill>
              </a:rPr>
              <a:t>Brand@RepublicServices.com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5" name="Rounded Rectangle 14"/>
          <p:cNvSpPr/>
          <p:nvPr userDrawn="1"/>
        </p:nvSpPr>
        <p:spPr>
          <a:xfrm flipV="1">
            <a:off x="662539" y="929455"/>
            <a:ext cx="7753673" cy="353638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662539" y="934562"/>
            <a:ext cx="7725581" cy="33855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1600" b="1" dirty="0">
                <a:solidFill>
                  <a:schemeClr val="bg1"/>
                </a:solidFill>
              </a:rPr>
              <a:t>Instructions to follow when creating PPT presentations:</a:t>
            </a:r>
          </a:p>
        </p:txBody>
      </p:sp>
      <p:sp>
        <p:nvSpPr>
          <p:cNvPr id="17" name="Rounded Rectangle 16"/>
          <p:cNvSpPr/>
          <p:nvPr userDrawn="1"/>
        </p:nvSpPr>
        <p:spPr>
          <a:xfrm flipV="1">
            <a:off x="662539" y="2935638"/>
            <a:ext cx="7727752" cy="331293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62539" y="2923765"/>
            <a:ext cx="78047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b="1" baseline="0" dirty="0">
                <a:solidFill>
                  <a:schemeClr val="bg1"/>
                </a:solidFill>
              </a:rPr>
              <a:t>If i</a:t>
            </a:r>
            <a:r>
              <a:rPr lang="en-US" sz="1600" b="1" dirty="0">
                <a:solidFill>
                  <a:schemeClr val="bg1"/>
                </a:solidFill>
              </a:rPr>
              <a:t>mporting slides from other presentations, please make</a:t>
            </a:r>
            <a:r>
              <a:rPr lang="en-US" sz="1600" b="1" baseline="0" dirty="0">
                <a:solidFill>
                  <a:schemeClr val="bg1"/>
                </a:solidFill>
              </a:rPr>
              <a:t> sure to: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20" y="5632704"/>
            <a:ext cx="2110725" cy="7274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0968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no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676586" y="957402"/>
            <a:ext cx="3794760" cy="1877437"/>
          </a:xfrm>
          <a:prstGeom prst="rect">
            <a:avLst/>
          </a:prstGeom>
        </p:spPr>
        <p:txBody>
          <a:bodyPr>
            <a:spAutoFit/>
          </a:bodyPr>
          <a:lstStyle>
            <a:lvl1pPr marL="114300" indent="-114300"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62824" y="957402"/>
            <a:ext cx="3794760" cy="1877437"/>
          </a:xfrm>
          <a:prstGeom prst="rect">
            <a:avLst/>
          </a:prstGeom>
        </p:spPr>
        <p:txBody>
          <a:bodyPr>
            <a:spAutoFit/>
          </a:bodyPr>
          <a:lstStyle>
            <a:lvl1pPr marL="114300" indent="-114300"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2" name="Group 28"/>
          <p:cNvGrpSpPr>
            <a:grpSpLocks noChangeAspect="1"/>
          </p:cNvGrpSpPr>
          <p:nvPr userDrawn="1"/>
        </p:nvGrpSpPr>
        <p:grpSpPr bwMode="auto">
          <a:xfrm>
            <a:off x="3100388" y="6584950"/>
            <a:ext cx="6062662" cy="280988"/>
            <a:chOff x="1953" y="4148"/>
            <a:chExt cx="3819" cy="177"/>
          </a:xfrm>
        </p:grpSpPr>
        <p:sp>
          <p:nvSpPr>
            <p:cNvPr id="16" name="AutoShape 27"/>
            <p:cNvSpPr>
              <a:spLocks noChangeAspect="1" noChangeArrowheads="1" noTextEdit="1"/>
            </p:cNvSpPr>
            <p:nvPr userDrawn="1"/>
          </p:nvSpPr>
          <p:spPr bwMode="auto">
            <a:xfrm>
              <a:off x="1953" y="4148"/>
              <a:ext cx="3819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9"/>
            <p:cNvSpPr>
              <a:spLocks/>
            </p:cNvSpPr>
            <p:nvPr userDrawn="1"/>
          </p:nvSpPr>
          <p:spPr bwMode="auto">
            <a:xfrm>
              <a:off x="3600" y="4148"/>
              <a:ext cx="2170" cy="89"/>
            </a:xfrm>
            <a:custGeom>
              <a:avLst/>
              <a:gdLst>
                <a:gd name="T0" fmla="*/ 21 w 917"/>
                <a:gd name="T1" fmla="*/ 0 h 36"/>
                <a:gd name="T2" fmla="*/ 9 w 917"/>
                <a:gd name="T3" fmla="*/ 5 h 36"/>
                <a:gd name="T4" fmla="*/ 5 w 917"/>
                <a:gd name="T5" fmla="*/ 14 h 36"/>
                <a:gd name="T6" fmla="*/ 0 w 917"/>
                <a:gd name="T7" fmla="*/ 36 h 36"/>
                <a:gd name="T8" fmla="*/ 917 w 917"/>
                <a:gd name="T9" fmla="*/ 36 h 36"/>
                <a:gd name="T10" fmla="*/ 917 w 917"/>
                <a:gd name="T11" fmla="*/ 0 h 36"/>
                <a:gd name="T12" fmla="*/ 21 w 917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7" h="36">
                  <a:moveTo>
                    <a:pt x="21" y="0"/>
                  </a:moveTo>
                  <a:cubicBezTo>
                    <a:pt x="15" y="0"/>
                    <a:pt x="11" y="2"/>
                    <a:pt x="9" y="5"/>
                  </a:cubicBezTo>
                  <a:cubicBezTo>
                    <a:pt x="7" y="7"/>
                    <a:pt x="6" y="10"/>
                    <a:pt x="5" y="14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917" y="36"/>
                    <a:pt x="917" y="36"/>
                    <a:pt x="917" y="36"/>
                  </a:cubicBezTo>
                  <a:cubicBezTo>
                    <a:pt x="917" y="0"/>
                    <a:pt x="917" y="0"/>
                    <a:pt x="917" y="0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30"/>
            <p:cNvSpPr>
              <a:spLocks/>
            </p:cNvSpPr>
            <p:nvPr userDrawn="1"/>
          </p:nvSpPr>
          <p:spPr bwMode="auto">
            <a:xfrm>
              <a:off x="1951" y="4237"/>
              <a:ext cx="3819" cy="91"/>
            </a:xfrm>
            <a:custGeom>
              <a:avLst/>
              <a:gdLst>
                <a:gd name="T0" fmla="*/ 21 w 1614"/>
                <a:gd name="T1" fmla="*/ 0 h 37"/>
                <a:gd name="T2" fmla="*/ 9 w 1614"/>
                <a:gd name="T3" fmla="*/ 5 h 37"/>
                <a:gd name="T4" fmla="*/ 5 w 1614"/>
                <a:gd name="T5" fmla="*/ 14 h 37"/>
                <a:gd name="T6" fmla="*/ 0 w 1614"/>
                <a:gd name="T7" fmla="*/ 37 h 37"/>
                <a:gd name="T8" fmla="*/ 1614 w 1614"/>
                <a:gd name="T9" fmla="*/ 37 h 37"/>
                <a:gd name="T10" fmla="*/ 1614 w 1614"/>
                <a:gd name="T11" fmla="*/ 0 h 37"/>
                <a:gd name="T12" fmla="*/ 21 w 1614"/>
                <a:gd name="T1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4" h="37">
                  <a:moveTo>
                    <a:pt x="21" y="0"/>
                  </a:moveTo>
                  <a:cubicBezTo>
                    <a:pt x="15" y="0"/>
                    <a:pt x="11" y="3"/>
                    <a:pt x="9" y="5"/>
                  </a:cubicBezTo>
                  <a:cubicBezTo>
                    <a:pt x="7" y="7"/>
                    <a:pt x="6" y="11"/>
                    <a:pt x="5" y="14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614" y="37"/>
                    <a:pt x="1614" y="37"/>
                    <a:pt x="1614" y="37"/>
                  </a:cubicBezTo>
                  <a:cubicBezTo>
                    <a:pt x="1614" y="0"/>
                    <a:pt x="1614" y="0"/>
                    <a:pt x="1614" y="0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357401" y="6315757"/>
            <a:ext cx="844591" cy="34299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D27DB1B-11A7-46C2-9C64-C40026885CFA}" type="slidenum">
              <a:rPr lang="en-US" sz="1400" smtClean="0">
                <a:solidFill>
                  <a:srgbClr val="000000"/>
                </a:solidFill>
              </a:rPr>
              <a:pPr algn="r"/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-55039" y="6640583"/>
            <a:ext cx="2788407" cy="3474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Republic Services Confidential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76586" y="284028"/>
            <a:ext cx="7772400" cy="523220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3971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76586" y="1463010"/>
            <a:ext cx="3794760" cy="1877437"/>
          </a:xfrm>
          <a:prstGeom prst="rect">
            <a:avLst/>
          </a:prstGeom>
        </p:spPr>
        <p:txBody>
          <a:bodyPr>
            <a:spAutoFit/>
          </a:bodyPr>
          <a:lstStyle>
            <a:lvl1pPr marL="114300" indent="-114300"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73582" y="1463010"/>
            <a:ext cx="3794760" cy="1877437"/>
          </a:xfrm>
          <a:prstGeom prst="rect">
            <a:avLst/>
          </a:prstGeom>
        </p:spPr>
        <p:txBody>
          <a:bodyPr>
            <a:spAutoFit/>
          </a:bodyPr>
          <a:lstStyle>
            <a:lvl1pPr marL="114300" indent="-114300"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676586" y="921777"/>
            <a:ext cx="3794760" cy="40011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000" baseline="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673582" y="921777"/>
            <a:ext cx="3794760" cy="40011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000" baseline="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err="1"/>
              <a:t>Subheadline</a:t>
            </a:r>
            <a:endParaRPr lang="en-US" dirty="0"/>
          </a:p>
        </p:txBody>
      </p:sp>
      <p:grpSp>
        <p:nvGrpSpPr>
          <p:cNvPr id="13" name="Group 28"/>
          <p:cNvGrpSpPr>
            <a:grpSpLocks noChangeAspect="1"/>
          </p:cNvGrpSpPr>
          <p:nvPr userDrawn="1"/>
        </p:nvGrpSpPr>
        <p:grpSpPr bwMode="auto">
          <a:xfrm>
            <a:off x="3100388" y="6584950"/>
            <a:ext cx="6062662" cy="280988"/>
            <a:chOff x="1953" y="4148"/>
            <a:chExt cx="3819" cy="177"/>
          </a:xfrm>
        </p:grpSpPr>
        <p:sp>
          <p:nvSpPr>
            <p:cNvPr id="14" name="AutoShape 27"/>
            <p:cNvSpPr>
              <a:spLocks noChangeAspect="1" noChangeArrowheads="1" noTextEdit="1"/>
            </p:cNvSpPr>
            <p:nvPr userDrawn="1"/>
          </p:nvSpPr>
          <p:spPr bwMode="auto">
            <a:xfrm>
              <a:off x="1953" y="4148"/>
              <a:ext cx="3819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9"/>
            <p:cNvSpPr>
              <a:spLocks/>
            </p:cNvSpPr>
            <p:nvPr userDrawn="1"/>
          </p:nvSpPr>
          <p:spPr bwMode="auto">
            <a:xfrm>
              <a:off x="3600" y="4148"/>
              <a:ext cx="2170" cy="89"/>
            </a:xfrm>
            <a:custGeom>
              <a:avLst/>
              <a:gdLst>
                <a:gd name="T0" fmla="*/ 21 w 917"/>
                <a:gd name="T1" fmla="*/ 0 h 36"/>
                <a:gd name="T2" fmla="*/ 9 w 917"/>
                <a:gd name="T3" fmla="*/ 5 h 36"/>
                <a:gd name="T4" fmla="*/ 5 w 917"/>
                <a:gd name="T5" fmla="*/ 14 h 36"/>
                <a:gd name="T6" fmla="*/ 0 w 917"/>
                <a:gd name="T7" fmla="*/ 36 h 36"/>
                <a:gd name="T8" fmla="*/ 917 w 917"/>
                <a:gd name="T9" fmla="*/ 36 h 36"/>
                <a:gd name="T10" fmla="*/ 917 w 917"/>
                <a:gd name="T11" fmla="*/ 0 h 36"/>
                <a:gd name="T12" fmla="*/ 21 w 917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7" h="36">
                  <a:moveTo>
                    <a:pt x="21" y="0"/>
                  </a:moveTo>
                  <a:cubicBezTo>
                    <a:pt x="15" y="0"/>
                    <a:pt x="11" y="2"/>
                    <a:pt x="9" y="5"/>
                  </a:cubicBezTo>
                  <a:cubicBezTo>
                    <a:pt x="7" y="7"/>
                    <a:pt x="6" y="10"/>
                    <a:pt x="5" y="14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917" y="36"/>
                    <a:pt x="917" y="36"/>
                    <a:pt x="917" y="36"/>
                  </a:cubicBezTo>
                  <a:cubicBezTo>
                    <a:pt x="917" y="0"/>
                    <a:pt x="917" y="0"/>
                    <a:pt x="917" y="0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30"/>
            <p:cNvSpPr>
              <a:spLocks/>
            </p:cNvSpPr>
            <p:nvPr userDrawn="1"/>
          </p:nvSpPr>
          <p:spPr bwMode="auto">
            <a:xfrm>
              <a:off x="1951" y="4237"/>
              <a:ext cx="3819" cy="91"/>
            </a:xfrm>
            <a:custGeom>
              <a:avLst/>
              <a:gdLst>
                <a:gd name="T0" fmla="*/ 21 w 1614"/>
                <a:gd name="T1" fmla="*/ 0 h 37"/>
                <a:gd name="T2" fmla="*/ 9 w 1614"/>
                <a:gd name="T3" fmla="*/ 5 h 37"/>
                <a:gd name="T4" fmla="*/ 5 w 1614"/>
                <a:gd name="T5" fmla="*/ 14 h 37"/>
                <a:gd name="T6" fmla="*/ 0 w 1614"/>
                <a:gd name="T7" fmla="*/ 37 h 37"/>
                <a:gd name="T8" fmla="*/ 1614 w 1614"/>
                <a:gd name="T9" fmla="*/ 37 h 37"/>
                <a:gd name="T10" fmla="*/ 1614 w 1614"/>
                <a:gd name="T11" fmla="*/ 0 h 37"/>
                <a:gd name="T12" fmla="*/ 21 w 1614"/>
                <a:gd name="T1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4" h="37">
                  <a:moveTo>
                    <a:pt x="21" y="0"/>
                  </a:moveTo>
                  <a:cubicBezTo>
                    <a:pt x="15" y="0"/>
                    <a:pt x="11" y="3"/>
                    <a:pt x="9" y="5"/>
                  </a:cubicBezTo>
                  <a:cubicBezTo>
                    <a:pt x="7" y="7"/>
                    <a:pt x="6" y="11"/>
                    <a:pt x="5" y="14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614" y="37"/>
                    <a:pt x="1614" y="37"/>
                    <a:pt x="1614" y="37"/>
                  </a:cubicBezTo>
                  <a:cubicBezTo>
                    <a:pt x="1614" y="0"/>
                    <a:pt x="1614" y="0"/>
                    <a:pt x="1614" y="0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357401" y="6315757"/>
            <a:ext cx="844591" cy="34299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D27DB1B-11A7-46C2-9C64-C40026885CFA}" type="slidenum">
              <a:rPr lang="en-US" sz="1400" smtClean="0">
                <a:solidFill>
                  <a:srgbClr val="000000"/>
                </a:solidFill>
              </a:rPr>
              <a:pPr algn="r"/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-55039" y="6640583"/>
            <a:ext cx="2788407" cy="3474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Republic Services Confidential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76586" y="284028"/>
            <a:ext cx="7772400" cy="523220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4069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 Low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76586" y="982764"/>
            <a:ext cx="3794760" cy="121375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just">
              <a:buNone/>
              <a:defRPr sz="14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673582" y="982764"/>
            <a:ext cx="3794760" cy="121375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just">
              <a:buNone/>
              <a:defRPr sz="14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76586" y="2829240"/>
            <a:ext cx="7772400" cy="307777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just">
              <a:buNone/>
              <a:defRPr sz="14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Graphic or Content here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676586" y="2372040"/>
            <a:ext cx="7772400" cy="40011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000" baseline="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err="1"/>
              <a:t>Subheadline</a:t>
            </a:r>
            <a:endParaRPr lang="en-US" dirty="0"/>
          </a:p>
        </p:txBody>
      </p:sp>
      <p:grpSp>
        <p:nvGrpSpPr>
          <p:cNvPr id="13" name="Group 28"/>
          <p:cNvGrpSpPr>
            <a:grpSpLocks noChangeAspect="1"/>
          </p:cNvGrpSpPr>
          <p:nvPr userDrawn="1"/>
        </p:nvGrpSpPr>
        <p:grpSpPr bwMode="auto">
          <a:xfrm>
            <a:off x="3100388" y="6584950"/>
            <a:ext cx="6062662" cy="280988"/>
            <a:chOff x="1953" y="4148"/>
            <a:chExt cx="3819" cy="177"/>
          </a:xfrm>
        </p:grpSpPr>
        <p:sp>
          <p:nvSpPr>
            <p:cNvPr id="14" name="AutoShape 27"/>
            <p:cNvSpPr>
              <a:spLocks noChangeAspect="1" noChangeArrowheads="1" noTextEdit="1"/>
            </p:cNvSpPr>
            <p:nvPr userDrawn="1"/>
          </p:nvSpPr>
          <p:spPr bwMode="auto">
            <a:xfrm>
              <a:off x="1953" y="4148"/>
              <a:ext cx="3819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9"/>
            <p:cNvSpPr>
              <a:spLocks/>
            </p:cNvSpPr>
            <p:nvPr userDrawn="1"/>
          </p:nvSpPr>
          <p:spPr bwMode="auto">
            <a:xfrm>
              <a:off x="3600" y="4148"/>
              <a:ext cx="2170" cy="89"/>
            </a:xfrm>
            <a:custGeom>
              <a:avLst/>
              <a:gdLst>
                <a:gd name="T0" fmla="*/ 21 w 917"/>
                <a:gd name="T1" fmla="*/ 0 h 36"/>
                <a:gd name="T2" fmla="*/ 9 w 917"/>
                <a:gd name="T3" fmla="*/ 5 h 36"/>
                <a:gd name="T4" fmla="*/ 5 w 917"/>
                <a:gd name="T5" fmla="*/ 14 h 36"/>
                <a:gd name="T6" fmla="*/ 0 w 917"/>
                <a:gd name="T7" fmla="*/ 36 h 36"/>
                <a:gd name="T8" fmla="*/ 917 w 917"/>
                <a:gd name="T9" fmla="*/ 36 h 36"/>
                <a:gd name="T10" fmla="*/ 917 w 917"/>
                <a:gd name="T11" fmla="*/ 0 h 36"/>
                <a:gd name="T12" fmla="*/ 21 w 917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7" h="36">
                  <a:moveTo>
                    <a:pt x="21" y="0"/>
                  </a:moveTo>
                  <a:cubicBezTo>
                    <a:pt x="15" y="0"/>
                    <a:pt x="11" y="2"/>
                    <a:pt x="9" y="5"/>
                  </a:cubicBezTo>
                  <a:cubicBezTo>
                    <a:pt x="7" y="7"/>
                    <a:pt x="6" y="10"/>
                    <a:pt x="5" y="14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917" y="36"/>
                    <a:pt x="917" y="36"/>
                    <a:pt x="917" y="36"/>
                  </a:cubicBezTo>
                  <a:cubicBezTo>
                    <a:pt x="917" y="0"/>
                    <a:pt x="917" y="0"/>
                    <a:pt x="917" y="0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30"/>
            <p:cNvSpPr>
              <a:spLocks/>
            </p:cNvSpPr>
            <p:nvPr userDrawn="1"/>
          </p:nvSpPr>
          <p:spPr bwMode="auto">
            <a:xfrm>
              <a:off x="1951" y="4237"/>
              <a:ext cx="3819" cy="91"/>
            </a:xfrm>
            <a:custGeom>
              <a:avLst/>
              <a:gdLst>
                <a:gd name="T0" fmla="*/ 21 w 1614"/>
                <a:gd name="T1" fmla="*/ 0 h 37"/>
                <a:gd name="T2" fmla="*/ 9 w 1614"/>
                <a:gd name="T3" fmla="*/ 5 h 37"/>
                <a:gd name="T4" fmla="*/ 5 w 1614"/>
                <a:gd name="T5" fmla="*/ 14 h 37"/>
                <a:gd name="T6" fmla="*/ 0 w 1614"/>
                <a:gd name="T7" fmla="*/ 37 h 37"/>
                <a:gd name="T8" fmla="*/ 1614 w 1614"/>
                <a:gd name="T9" fmla="*/ 37 h 37"/>
                <a:gd name="T10" fmla="*/ 1614 w 1614"/>
                <a:gd name="T11" fmla="*/ 0 h 37"/>
                <a:gd name="T12" fmla="*/ 21 w 1614"/>
                <a:gd name="T1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4" h="37">
                  <a:moveTo>
                    <a:pt x="21" y="0"/>
                  </a:moveTo>
                  <a:cubicBezTo>
                    <a:pt x="15" y="0"/>
                    <a:pt x="11" y="3"/>
                    <a:pt x="9" y="5"/>
                  </a:cubicBezTo>
                  <a:cubicBezTo>
                    <a:pt x="7" y="7"/>
                    <a:pt x="6" y="11"/>
                    <a:pt x="5" y="14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614" y="37"/>
                    <a:pt x="1614" y="37"/>
                    <a:pt x="1614" y="37"/>
                  </a:cubicBezTo>
                  <a:cubicBezTo>
                    <a:pt x="1614" y="0"/>
                    <a:pt x="1614" y="0"/>
                    <a:pt x="1614" y="0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357401" y="6315757"/>
            <a:ext cx="844591" cy="34299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D27DB1B-11A7-46C2-9C64-C40026885CFA}" type="slidenum">
              <a:rPr lang="en-US" sz="1400" smtClean="0">
                <a:solidFill>
                  <a:srgbClr val="000000"/>
                </a:solidFill>
              </a:rPr>
              <a:pPr algn="r"/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76586" y="284028"/>
            <a:ext cx="7772400" cy="523220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2787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_Pri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911225" y="2651760"/>
            <a:ext cx="7315200" cy="40011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Subhead (as needed)</a:t>
            </a:r>
          </a:p>
        </p:txBody>
      </p:sp>
      <p:sp>
        <p:nvSpPr>
          <p:cNvPr id="4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911225" y="2037100"/>
            <a:ext cx="7315200" cy="523220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This is a new section title</a:t>
            </a:r>
          </a:p>
        </p:txBody>
      </p:sp>
    </p:spTree>
    <p:extLst>
      <p:ext uri="{BB962C8B-B14F-4D97-AF65-F5344CB8AC3E}">
        <p14:creationId xmlns:p14="http://schemas.microsoft.com/office/powerpoint/2010/main" val="4094675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_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911225" y="2037100"/>
            <a:ext cx="7772400" cy="523220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This is a new section title</a:t>
            </a:r>
          </a:p>
        </p:txBody>
      </p:sp>
      <p:grpSp>
        <p:nvGrpSpPr>
          <p:cNvPr id="29" name="Group 28"/>
          <p:cNvGrpSpPr/>
          <p:nvPr userDrawn="1"/>
        </p:nvGrpSpPr>
        <p:grpSpPr>
          <a:xfrm>
            <a:off x="1136650" y="3608388"/>
            <a:ext cx="2379663" cy="2316162"/>
            <a:chOff x="1136650" y="3608388"/>
            <a:chExt cx="2379663" cy="2316162"/>
          </a:xfrm>
        </p:grpSpPr>
        <p:sp>
          <p:nvSpPr>
            <p:cNvPr id="7" name="Freeform 5"/>
            <p:cNvSpPr>
              <a:spLocks noEditPoints="1"/>
            </p:cNvSpPr>
            <p:nvPr userDrawn="1"/>
          </p:nvSpPr>
          <p:spPr bwMode="auto">
            <a:xfrm>
              <a:off x="1785938" y="3608388"/>
              <a:ext cx="890588" cy="811212"/>
            </a:xfrm>
            <a:custGeom>
              <a:avLst/>
              <a:gdLst>
                <a:gd name="T0" fmla="*/ 68 w 70"/>
                <a:gd name="T1" fmla="*/ 21 h 63"/>
                <a:gd name="T2" fmla="*/ 60 w 70"/>
                <a:gd name="T3" fmla="*/ 5 h 63"/>
                <a:gd name="T4" fmla="*/ 37 w 70"/>
                <a:gd name="T5" fmla="*/ 0 h 63"/>
                <a:gd name="T6" fmla="*/ 20 w 70"/>
                <a:gd name="T7" fmla="*/ 7 h 63"/>
                <a:gd name="T8" fmla="*/ 15 w 70"/>
                <a:gd name="T9" fmla="*/ 19 h 63"/>
                <a:gd name="T10" fmla="*/ 0 w 70"/>
                <a:gd name="T11" fmla="*/ 63 h 63"/>
                <a:gd name="T12" fmla="*/ 21 w 70"/>
                <a:gd name="T13" fmla="*/ 63 h 63"/>
                <a:gd name="T14" fmla="*/ 30 w 70"/>
                <a:gd name="T15" fmla="*/ 34 h 63"/>
                <a:gd name="T16" fmla="*/ 40 w 70"/>
                <a:gd name="T17" fmla="*/ 63 h 63"/>
                <a:gd name="T18" fmla="*/ 61 w 70"/>
                <a:gd name="T19" fmla="*/ 63 h 63"/>
                <a:gd name="T20" fmla="*/ 53 w 70"/>
                <a:gd name="T21" fmla="*/ 40 h 63"/>
                <a:gd name="T22" fmla="*/ 51 w 70"/>
                <a:gd name="T23" fmla="*/ 34 h 63"/>
                <a:gd name="T24" fmla="*/ 48 w 70"/>
                <a:gd name="T25" fmla="*/ 32 h 63"/>
                <a:gd name="T26" fmla="*/ 57 w 70"/>
                <a:gd name="T27" fmla="*/ 32 h 63"/>
                <a:gd name="T28" fmla="*/ 65 w 70"/>
                <a:gd name="T29" fmla="*/ 32 h 63"/>
                <a:gd name="T30" fmla="*/ 68 w 70"/>
                <a:gd name="T31" fmla="*/ 21 h 63"/>
                <a:gd name="T32" fmla="*/ 44 w 70"/>
                <a:gd name="T33" fmla="*/ 31 h 63"/>
                <a:gd name="T34" fmla="*/ 31 w 70"/>
                <a:gd name="T35" fmla="*/ 31 h 63"/>
                <a:gd name="T36" fmla="*/ 41 w 70"/>
                <a:gd name="T37" fmla="*/ 3 h 63"/>
                <a:gd name="T38" fmla="*/ 48 w 70"/>
                <a:gd name="T39" fmla="*/ 24 h 63"/>
                <a:gd name="T40" fmla="*/ 44 w 70"/>
                <a:gd name="T41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0" h="63">
                  <a:moveTo>
                    <a:pt x="68" y="21"/>
                  </a:moveTo>
                  <a:cubicBezTo>
                    <a:pt x="66" y="17"/>
                    <a:pt x="63" y="8"/>
                    <a:pt x="60" y="5"/>
                  </a:cubicBezTo>
                  <a:cubicBezTo>
                    <a:pt x="56" y="1"/>
                    <a:pt x="49" y="0"/>
                    <a:pt x="37" y="0"/>
                  </a:cubicBezTo>
                  <a:cubicBezTo>
                    <a:pt x="29" y="0"/>
                    <a:pt x="23" y="4"/>
                    <a:pt x="20" y="7"/>
                  </a:cubicBezTo>
                  <a:cubicBezTo>
                    <a:pt x="17" y="10"/>
                    <a:pt x="16" y="15"/>
                    <a:pt x="15" y="19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4"/>
                    <a:pt x="40" y="63"/>
                    <a:pt x="40" y="63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3" y="39"/>
                    <a:pt x="52" y="36"/>
                    <a:pt x="51" y="34"/>
                  </a:cubicBezTo>
                  <a:cubicBezTo>
                    <a:pt x="50" y="33"/>
                    <a:pt x="48" y="32"/>
                    <a:pt x="48" y="32"/>
                  </a:cubicBezTo>
                  <a:cubicBezTo>
                    <a:pt x="47" y="32"/>
                    <a:pt x="52" y="32"/>
                    <a:pt x="57" y="32"/>
                  </a:cubicBezTo>
                  <a:cubicBezTo>
                    <a:pt x="61" y="32"/>
                    <a:pt x="65" y="32"/>
                    <a:pt x="65" y="32"/>
                  </a:cubicBezTo>
                  <a:cubicBezTo>
                    <a:pt x="68" y="32"/>
                    <a:pt x="70" y="29"/>
                    <a:pt x="68" y="21"/>
                  </a:cubicBezTo>
                  <a:moveTo>
                    <a:pt x="44" y="31"/>
                  </a:moveTo>
                  <a:cubicBezTo>
                    <a:pt x="39" y="31"/>
                    <a:pt x="31" y="31"/>
                    <a:pt x="31" y="31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1" y="3"/>
                    <a:pt x="47" y="21"/>
                    <a:pt x="48" y="24"/>
                  </a:cubicBezTo>
                  <a:cubicBezTo>
                    <a:pt x="49" y="28"/>
                    <a:pt x="48" y="31"/>
                    <a:pt x="44" y="31"/>
                  </a:cubicBezTo>
                </a:path>
              </a:pathLst>
            </a:custGeom>
            <a:solidFill>
              <a:srgbClr val="D01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2549525" y="4162425"/>
              <a:ext cx="966788" cy="746125"/>
            </a:xfrm>
            <a:custGeom>
              <a:avLst/>
              <a:gdLst>
                <a:gd name="T0" fmla="*/ 61 w 76"/>
                <a:gd name="T1" fmla="*/ 51 h 58"/>
                <a:gd name="T2" fmla="*/ 74 w 76"/>
                <a:gd name="T3" fmla="*/ 40 h 58"/>
                <a:gd name="T4" fmla="*/ 71 w 76"/>
                <a:gd name="T5" fmla="*/ 16 h 58"/>
                <a:gd name="T6" fmla="*/ 59 w 76"/>
                <a:gd name="T7" fmla="*/ 2 h 58"/>
                <a:gd name="T8" fmla="*/ 46 w 76"/>
                <a:gd name="T9" fmla="*/ 1 h 58"/>
                <a:gd name="T10" fmla="*/ 0 w 76"/>
                <a:gd name="T11" fmla="*/ 0 h 58"/>
                <a:gd name="T12" fmla="*/ 7 w 76"/>
                <a:gd name="T13" fmla="*/ 20 h 58"/>
                <a:gd name="T14" fmla="*/ 37 w 76"/>
                <a:gd name="T15" fmla="*/ 20 h 58"/>
                <a:gd name="T16" fmla="*/ 12 w 76"/>
                <a:gd name="T17" fmla="*/ 38 h 58"/>
                <a:gd name="T18" fmla="*/ 19 w 76"/>
                <a:gd name="T19" fmla="*/ 58 h 58"/>
                <a:gd name="T20" fmla="*/ 38 w 76"/>
                <a:gd name="T21" fmla="*/ 44 h 58"/>
                <a:gd name="T22" fmla="*/ 43 w 76"/>
                <a:gd name="T23" fmla="*/ 40 h 58"/>
                <a:gd name="T24" fmla="*/ 44 w 76"/>
                <a:gd name="T25" fmla="*/ 36 h 58"/>
                <a:gd name="T26" fmla="*/ 47 w 76"/>
                <a:gd name="T27" fmla="*/ 45 h 58"/>
                <a:gd name="T28" fmla="*/ 50 w 76"/>
                <a:gd name="T29" fmla="*/ 53 h 58"/>
                <a:gd name="T30" fmla="*/ 61 w 76"/>
                <a:gd name="T31" fmla="*/ 51 h 58"/>
                <a:gd name="T32" fmla="*/ 44 w 76"/>
                <a:gd name="T33" fmla="*/ 32 h 58"/>
                <a:gd name="T34" fmla="*/ 40 w 76"/>
                <a:gd name="T35" fmla="*/ 20 h 58"/>
                <a:gd name="T36" fmla="*/ 69 w 76"/>
                <a:gd name="T37" fmla="*/ 21 h 58"/>
                <a:gd name="T38" fmla="*/ 52 w 76"/>
                <a:gd name="T39" fmla="*/ 34 h 58"/>
                <a:gd name="T40" fmla="*/ 44 w 76"/>
                <a:gd name="T41" fmla="*/ 3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58">
                  <a:moveTo>
                    <a:pt x="61" y="51"/>
                  </a:moveTo>
                  <a:cubicBezTo>
                    <a:pt x="65" y="49"/>
                    <a:pt x="72" y="43"/>
                    <a:pt x="74" y="40"/>
                  </a:cubicBezTo>
                  <a:cubicBezTo>
                    <a:pt x="76" y="35"/>
                    <a:pt x="75" y="28"/>
                    <a:pt x="71" y="16"/>
                  </a:cubicBezTo>
                  <a:cubicBezTo>
                    <a:pt x="68" y="8"/>
                    <a:pt x="64" y="4"/>
                    <a:pt x="59" y="2"/>
                  </a:cubicBezTo>
                  <a:cubicBezTo>
                    <a:pt x="56" y="0"/>
                    <a:pt x="50" y="1"/>
                    <a:pt x="46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12" y="38"/>
                    <a:pt x="12" y="38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9" y="43"/>
                    <a:pt x="42" y="41"/>
                    <a:pt x="43" y="40"/>
                  </a:cubicBezTo>
                  <a:cubicBezTo>
                    <a:pt x="44" y="38"/>
                    <a:pt x="44" y="37"/>
                    <a:pt x="44" y="36"/>
                  </a:cubicBezTo>
                  <a:cubicBezTo>
                    <a:pt x="44" y="36"/>
                    <a:pt x="46" y="40"/>
                    <a:pt x="47" y="45"/>
                  </a:cubicBezTo>
                  <a:cubicBezTo>
                    <a:pt x="48" y="48"/>
                    <a:pt x="49" y="52"/>
                    <a:pt x="50" y="53"/>
                  </a:cubicBezTo>
                  <a:cubicBezTo>
                    <a:pt x="51" y="56"/>
                    <a:pt x="54" y="57"/>
                    <a:pt x="61" y="51"/>
                  </a:cubicBezTo>
                  <a:moveTo>
                    <a:pt x="44" y="32"/>
                  </a:moveTo>
                  <a:cubicBezTo>
                    <a:pt x="43" y="28"/>
                    <a:pt x="40" y="20"/>
                    <a:pt x="40" y="20"/>
                  </a:cubicBezTo>
                  <a:cubicBezTo>
                    <a:pt x="69" y="21"/>
                    <a:pt x="69" y="21"/>
                    <a:pt x="69" y="21"/>
                  </a:cubicBezTo>
                  <a:cubicBezTo>
                    <a:pt x="69" y="21"/>
                    <a:pt x="54" y="32"/>
                    <a:pt x="52" y="34"/>
                  </a:cubicBezTo>
                  <a:cubicBezTo>
                    <a:pt x="48" y="36"/>
                    <a:pt x="45" y="36"/>
                    <a:pt x="44" y="32"/>
                  </a:cubicBezTo>
                </a:path>
              </a:pathLst>
            </a:custGeom>
            <a:solidFill>
              <a:srgbClr val="D01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>
              <a:off x="2395538" y="4818063"/>
              <a:ext cx="852488" cy="1068387"/>
            </a:xfrm>
            <a:custGeom>
              <a:avLst/>
              <a:gdLst>
                <a:gd name="T0" fmla="*/ 20 w 67"/>
                <a:gd name="T1" fmla="*/ 74 h 83"/>
                <a:gd name="T2" fmla="*/ 34 w 67"/>
                <a:gd name="T3" fmla="*/ 82 h 83"/>
                <a:gd name="T4" fmla="*/ 56 w 67"/>
                <a:gd name="T5" fmla="*/ 73 h 83"/>
                <a:gd name="T6" fmla="*/ 66 w 67"/>
                <a:gd name="T7" fmla="*/ 57 h 83"/>
                <a:gd name="T8" fmla="*/ 63 w 67"/>
                <a:gd name="T9" fmla="*/ 44 h 83"/>
                <a:gd name="T10" fmla="*/ 49 w 67"/>
                <a:gd name="T11" fmla="*/ 0 h 83"/>
                <a:gd name="T12" fmla="*/ 32 w 67"/>
                <a:gd name="T13" fmla="*/ 13 h 83"/>
                <a:gd name="T14" fmla="*/ 42 w 67"/>
                <a:gd name="T15" fmla="*/ 41 h 83"/>
                <a:gd name="T16" fmla="*/ 17 w 67"/>
                <a:gd name="T17" fmla="*/ 24 h 83"/>
                <a:gd name="T18" fmla="*/ 0 w 67"/>
                <a:gd name="T19" fmla="*/ 36 h 83"/>
                <a:gd name="T20" fmla="*/ 20 w 67"/>
                <a:gd name="T21" fmla="*/ 50 h 83"/>
                <a:gd name="T22" fmla="*/ 25 w 67"/>
                <a:gd name="T23" fmla="*/ 53 h 83"/>
                <a:gd name="T24" fmla="*/ 29 w 67"/>
                <a:gd name="T25" fmla="*/ 53 h 83"/>
                <a:gd name="T26" fmla="*/ 22 w 67"/>
                <a:gd name="T27" fmla="*/ 59 h 83"/>
                <a:gd name="T28" fmla="*/ 15 w 67"/>
                <a:gd name="T29" fmla="*/ 64 h 83"/>
                <a:gd name="T30" fmla="*/ 20 w 67"/>
                <a:gd name="T31" fmla="*/ 74 h 83"/>
                <a:gd name="T32" fmla="*/ 32 w 67"/>
                <a:gd name="T33" fmla="*/ 52 h 83"/>
                <a:gd name="T34" fmla="*/ 43 w 67"/>
                <a:gd name="T35" fmla="*/ 45 h 83"/>
                <a:gd name="T36" fmla="*/ 51 w 67"/>
                <a:gd name="T37" fmla="*/ 72 h 83"/>
                <a:gd name="T38" fmla="*/ 33 w 67"/>
                <a:gd name="T39" fmla="*/ 60 h 83"/>
                <a:gd name="T40" fmla="*/ 32 w 67"/>
                <a:gd name="T41" fmla="*/ 5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" h="83">
                  <a:moveTo>
                    <a:pt x="20" y="74"/>
                  </a:moveTo>
                  <a:cubicBezTo>
                    <a:pt x="23" y="77"/>
                    <a:pt x="30" y="82"/>
                    <a:pt x="34" y="82"/>
                  </a:cubicBezTo>
                  <a:cubicBezTo>
                    <a:pt x="40" y="83"/>
                    <a:pt x="46" y="80"/>
                    <a:pt x="56" y="73"/>
                  </a:cubicBezTo>
                  <a:cubicBezTo>
                    <a:pt x="63" y="68"/>
                    <a:pt x="66" y="62"/>
                    <a:pt x="66" y="57"/>
                  </a:cubicBezTo>
                  <a:cubicBezTo>
                    <a:pt x="67" y="53"/>
                    <a:pt x="65" y="48"/>
                    <a:pt x="63" y="44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41"/>
                    <a:pt x="17" y="24"/>
                    <a:pt x="17" y="24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1" y="51"/>
                    <a:pt x="23" y="52"/>
                    <a:pt x="25" y="53"/>
                  </a:cubicBezTo>
                  <a:cubicBezTo>
                    <a:pt x="27" y="54"/>
                    <a:pt x="28" y="54"/>
                    <a:pt x="29" y="53"/>
                  </a:cubicBezTo>
                  <a:cubicBezTo>
                    <a:pt x="29" y="53"/>
                    <a:pt x="25" y="56"/>
                    <a:pt x="22" y="59"/>
                  </a:cubicBezTo>
                  <a:cubicBezTo>
                    <a:pt x="19" y="61"/>
                    <a:pt x="15" y="63"/>
                    <a:pt x="15" y="64"/>
                  </a:cubicBezTo>
                  <a:cubicBezTo>
                    <a:pt x="12" y="66"/>
                    <a:pt x="12" y="69"/>
                    <a:pt x="20" y="74"/>
                  </a:cubicBezTo>
                  <a:moveTo>
                    <a:pt x="32" y="52"/>
                  </a:moveTo>
                  <a:cubicBezTo>
                    <a:pt x="36" y="49"/>
                    <a:pt x="43" y="45"/>
                    <a:pt x="43" y="45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1" y="72"/>
                    <a:pt x="36" y="62"/>
                    <a:pt x="33" y="60"/>
                  </a:cubicBezTo>
                  <a:cubicBezTo>
                    <a:pt x="30" y="57"/>
                    <a:pt x="29" y="54"/>
                    <a:pt x="32" y="52"/>
                  </a:cubicBezTo>
                </a:path>
              </a:pathLst>
            </a:custGeom>
            <a:solidFill>
              <a:srgbClr val="D01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1492250" y="5024438"/>
              <a:ext cx="1057275" cy="900112"/>
            </a:xfrm>
            <a:custGeom>
              <a:avLst/>
              <a:gdLst>
                <a:gd name="T0" fmla="*/ 4 w 83"/>
                <a:gd name="T1" fmla="*/ 30 h 70"/>
                <a:gd name="T2" fmla="*/ 1 w 83"/>
                <a:gd name="T3" fmla="*/ 47 h 70"/>
                <a:gd name="T4" fmla="*/ 16 w 83"/>
                <a:gd name="T5" fmla="*/ 64 h 70"/>
                <a:gd name="T6" fmla="*/ 35 w 83"/>
                <a:gd name="T7" fmla="*/ 69 h 70"/>
                <a:gd name="T8" fmla="*/ 46 w 83"/>
                <a:gd name="T9" fmla="*/ 62 h 70"/>
                <a:gd name="T10" fmla="*/ 83 w 83"/>
                <a:gd name="T11" fmla="*/ 36 h 70"/>
                <a:gd name="T12" fmla="*/ 66 w 83"/>
                <a:gd name="T13" fmla="*/ 23 h 70"/>
                <a:gd name="T14" fmla="*/ 42 w 83"/>
                <a:gd name="T15" fmla="*/ 41 h 70"/>
                <a:gd name="T16" fmla="*/ 51 w 83"/>
                <a:gd name="T17" fmla="*/ 12 h 70"/>
                <a:gd name="T18" fmla="*/ 34 w 83"/>
                <a:gd name="T19" fmla="*/ 0 h 70"/>
                <a:gd name="T20" fmla="*/ 27 w 83"/>
                <a:gd name="T21" fmla="*/ 23 h 70"/>
                <a:gd name="T22" fmla="*/ 25 w 83"/>
                <a:gd name="T23" fmla="*/ 29 h 70"/>
                <a:gd name="T24" fmla="*/ 27 w 83"/>
                <a:gd name="T25" fmla="*/ 32 h 70"/>
                <a:gd name="T26" fmla="*/ 19 w 83"/>
                <a:gd name="T27" fmla="*/ 27 h 70"/>
                <a:gd name="T28" fmla="*/ 12 w 83"/>
                <a:gd name="T29" fmla="*/ 22 h 70"/>
                <a:gd name="T30" fmla="*/ 4 w 83"/>
                <a:gd name="T31" fmla="*/ 30 h 70"/>
                <a:gd name="T32" fmla="*/ 29 w 83"/>
                <a:gd name="T33" fmla="*/ 35 h 70"/>
                <a:gd name="T34" fmla="*/ 39 w 83"/>
                <a:gd name="T35" fmla="*/ 43 h 70"/>
                <a:gd name="T36" fmla="*/ 15 w 83"/>
                <a:gd name="T37" fmla="*/ 60 h 70"/>
                <a:gd name="T38" fmla="*/ 22 w 83"/>
                <a:gd name="T39" fmla="*/ 39 h 70"/>
                <a:gd name="T40" fmla="*/ 29 w 83"/>
                <a:gd name="T41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3" h="70">
                  <a:moveTo>
                    <a:pt x="4" y="30"/>
                  </a:moveTo>
                  <a:cubicBezTo>
                    <a:pt x="2" y="34"/>
                    <a:pt x="0" y="43"/>
                    <a:pt x="1" y="47"/>
                  </a:cubicBezTo>
                  <a:cubicBezTo>
                    <a:pt x="2" y="53"/>
                    <a:pt x="7" y="57"/>
                    <a:pt x="16" y="64"/>
                  </a:cubicBezTo>
                  <a:cubicBezTo>
                    <a:pt x="23" y="69"/>
                    <a:pt x="30" y="70"/>
                    <a:pt x="35" y="69"/>
                  </a:cubicBezTo>
                  <a:cubicBezTo>
                    <a:pt x="38" y="68"/>
                    <a:pt x="42" y="65"/>
                    <a:pt x="46" y="62"/>
                  </a:cubicBezTo>
                  <a:cubicBezTo>
                    <a:pt x="83" y="36"/>
                    <a:pt x="83" y="36"/>
                    <a:pt x="83" y="36"/>
                  </a:cubicBezTo>
                  <a:cubicBezTo>
                    <a:pt x="66" y="23"/>
                    <a:pt x="66" y="23"/>
                    <a:pt x="66" y="23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41"/>
                    <a:pt x="51" y="12"/>
                    <a:pt x="51" y="12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4"/>
                    <a:pt x="26" y="27"/>
                    <a:pt x="25" y="29"/>
                  </a:cubicBezTo>
                  <a:cubicBezTo>
                    <a:pt x="25" y="31"/>
                    <a:pt x="26" y="32"/>
                    <a:pt x="27" y="32"/>
                  </a:cubicBezTo>
                  <a:cubicBezTo>
                    <a:pt x="27" y="33"/>
                    <a:pt x="23" y="30"/>
                    <a:pt x="19" y="27"/>
                  </a:cubicBezTo>
                  <a:cubicBezTo>
                    <a:pt x="16" y="25"/>
                    <a:pt x="13" y="23"/>
                    <a:pt x="12" y="22"/>
                  </a:cubicBezTo>
                  <a:cubicBezTo>
                    <a:pt x="10" y="21"/>
                    <a:pt x="7" y="21"/>
                    <a:pt x="4" y="30"/>
                  </a:cubicBezTo>
                  <a:moveTo>
                    <a:pt x="29" y="35"/>
                  </a:moveTo>
                  <a:cubicBezTo>
                    <a:pt x="33" y="38"/>
                    <a:pt x="39" y="43"/>
                    <a:pt x="39" y="43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5" y="60"/>
                    <a:pt x="21" y="42"/>
                    <a:pt x="22" y="39"/>
                  </a:cubicBezTo>
                  <a:cubicBezTo>
                    <a:pt x="23" y="35"/>
                    <a:pt x="26" y="33"/>
                    <a:pt x="29" y="35"/>
                  </a:cubicBezTo>
                </a:path>
              </a:pathLst>
            </a:custGeom>
            <a:solidFill>
              <a:srgbClr val="D01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9"/>
            <p:cNvSpPr>
              <a:spLocks noEditPoints="1"/>
            </p:cNvSpPr>
            <p:nvPr userDrawn="1"/>
          </p:nvSpPr>
          <p:spPr bwMode="auto">
            <a:xfrm>
              <a:off x="1136650" y="4240213"/>
              <a:ext cx="890588" cy="990600"/>
            </a:xfrm>
            <a:custGeom>
              <a:avLst/>
              <a:gdLst>
                <a:gd name="T0" fmla="*/ 32 w 70"/>
                <a:gd name="T1" fmla="*/ 0 h 77"/>
                <a:gd name="T2" fmla="*/ 15 w 70"/>
                <a:gd name="T3" fmla="*/ 2 h 77"/>
                <a:gd name="T4" fmla="*/ 3 w 70"/>
                <a:gd name="T5" fmla="*/ 22 h 77"/>
                <a:gd name="T6" fmla="*/ 4 w 70"/>
                <a:gd name="T7" fmla="*/ 41 h 77"/>
                <a:gd name="T8" fmla="*/ 14 w 70"/>
                <a:gd name="T9" fmla="*/ 50 h 77"/>
                <a:gd name="T10" fmla="*/ 51 w 70"/>
                <a:gd name="T11" fmla="*/ 77 h 77"/>
                <a:gd name="T12" fmla="*/ 58 w 70"/>
                <a:gd name="T13" fmla="*/ 57 h 77"/>
                <a:gd name="T14" fmla="*/ 33 w 70"/>
                <a:gd name="T15" fmla="*/ 39 h 77"/>
                <a:gd name="T16" fmla="*/ 64 w 70"/>
                <a:gd name="T17" fmla="*/ 39 h 77"/>
                <a:gd name="T18" fmla="*/ 70 w 70"/>
                <a:gd name="T19" fmla="*/ 20 h 77"/>
                <a:gd name="T20" fmla="*/ 46 w 70"/>
                <a:gd name="T21" fmla="*/ 20 h 77"/>
                <a:gd name="T22" fmla="*/ 40 w 70"/>
                <a:gd name="T23" fmla="*/ 20 h 77"/>
                <a:gd name="T24" fmla="*/ 37 w 70"/>
                <a:gd name="T25" fmla="*/ 22 h 77"/>
                <a:gd name="T26" fmla="*/ 39 w 70"/>
                <a:gd name="T27" fmla="*/ 14 h 77"/>
                <a:gd name="T28" fmla="*/ 42 w 70"/>
                <a:gd name="T29" fmla="*/ 5 h 77"/>
                <a:gd name="T30" fmla="*/ 32 w 70"/>
                <a:gd name="T31" fmla="*/ 0 h 77"/>
                <a:gd name="T32" fmla="*/ 34 w 70"/>
                <a:gd name="T33" fmla="*/ 25 h 77"/>
                <a:gd name="T34" fmla="*/ 31 w 70"/>
                <a:gd name="T35" fmla="*/ 37 h 77"/>
                <a:gd name="T36" fmla="*/ 7 w 70"/>
                <a:gd name="T37" fmla="*/ 20 h 77"/>
                <a:gd name="T38" fmla="*/ 29 w 70"/>
                <a:gd name="T39" fmla="*/ 20 h 77"/>
                <a:gd name="T40" fmla="*/ 34 w 70"/>
                <a:gd name="T41" fmla="*/ 2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0" h="77">
                  <a:moveTo>
                    <a:pt x="32" y="0"/>
                  </a:moveTo>
                  <a:cubicBezTo>
                    <a:pt x="28" y="0"/>
                    <a:pt x="19" y="0"/>
                    <a:pt x="15" y="2"/>
                  </a:cubicBezTo>
                  <a:cubicBezTo>
                    <a:pt x="10" y="5"/>
                    <a:pt x="7" y="11"/>
                    <a:pt x="3" y="22"/>
                  </a:cubicBezTo>
                  <a:cubicBezTo>
                    <a:pt x="0" y="31"/>
                    <a:pt x="2" y="37"/>
                    <a:pt x="4" y="41"/>
                  </a:cubicBezTo>
                  <a:cubicBezTo>
                    <a:pt x="6" y="45"/>
                    <a:pt x="11" y="47"/>
                    <a:pt x="14" y="50"/>
                  </a:cubicBezTo>
                  <a:cubicBezTo>
                    <a:pt x="51" y="77"/>
                    <a:pt x="51" y="77"/>
                    <a:pt x="51" y="77"/>
                  </a:cubicBezTo>
                  <a:cubicBezTo>
                    <a:pt x="58" y="57"/>
                    <a:pt x="58" y="57"/>
                    <a:pt x="58" y="57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39"/>
                    <a:pt x="64" y="39"/>
                    <a:pt x="64" y="39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45" y="20"/>
                    <a:pt x="42" y="20"/>
                    <a:pt x="40" y="20"/>
                  </a:cubicBezTo>
                  <a:cubicBezTo>
                    <a:pt x="38" y="21"/>
                    <a:pt x="37" y="22"/>
                    <a:pt x="37" y="22"/>
                  </a:cubicBezTo>
                  <a:cubicBezTo>
                    <a:pt x="36" y="22"/>
                    <a:pt x="38" y="18"/>
                    <a:pt x="39" y="14"/>
                  </a:cubicBezTo>
                  <a:cubicBezTo>
                    <a:pt x="41" y="10"/>
                    <a:pt x="42" y="6"/>
                    <a:pt x="42" y="5"/>
                  </a:cubicBezTo>
                  <a:cubicBezTo>
                    <a:pt x="43" y="2"/>
                    <a:pt x="41" y="0"/>
                    <a:pt x="32" y="0"/>
                  </a:cubicBezTo>
                  <a:moveTo>
                    <a:pt x="34" y="25"/>
                  </a:moveTo>
                  <a:cubicBezTo>
                    <a:pt x="33" y="30"/>
                    <a:pt x="31" y="37"/>
                    <a:pt x="31" y="37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26" y="20"/>
                    <a:pt x="29" y="20"/>
                  </a:cubicBezTo>
                  <a:cubicBezTo>
                    <a:pt x="33" y="20"/>
                    <a:pt x="36" y="22"/>
                    <a:pt x="34" y="25"/>
                  </a:cubicBezTo>
                </a:path>
              </a:pathLst>
            </a:custGeom>
            <a:solidFill>
              <a:srgbClr val="D01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572000" y="4100843"/>
            <a:ext cx="3657600" cy="132343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000" i="1" baseline="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“I am a quote, a callout, or a general point of interest. Try to keep me short and impactful.”</a:t>
            </a:r>
          </a:p>
        </p:txBody>
      </p:sp>
    </p:spTree>
    <p:extLst>
      <p:ext uri="{BB962C8B-B14F-4D97-AF65-F5344CB8AC3E}">
        <p14:creationId xmlns:p14="http://schemas.microsoft.com/office/powerpoint/2010/main" val="31665728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28"/>
          <p:cNvGrpSpPr>
            <a:grpSpLocks noChangeAspect="1"/>
          </p:cNvGrpSpPr>
          <p:nvPr userDrawn="1"/>
        </p:nvGrpSpPr>
        <p:grpSpPr bwMode="auto">
          <a:xfrm>
            <a:off x="3100388" y="6584950"/>
            <a:ext cx="6062662" cy="280988"/>
            <a:chOff x="1953" y="4148"/>
            <a:chExt cx="3819" cy="177"/>
          </a:xfrm>
        </p:grpSpPr>
        <p:sp>
          <p:nvSpPr>
            <p:cNvPr id="15" name="AutoShape 27"/>
            <p:cNvSpPr>
              <a:spLocks noChangeAspect="1" noChangeArrowheads="1" noTextEdit="1"/>
            </p:cNvSpPr>
            <p:nvPr userDrawn="1"/>
          </p:nvSpPr>
          <p:spPr bwMode="auto">
            <a:xfrm>
              <a:off x="1953" y="4148"/>
              <a:ext cx="3819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9"/>
            <p:cNvSpPr>
              <a:spLocks/>
            </p:cNvSpPr>
            <p:nvPr userDrawn="1"/>
          </p:nvSpPr>
          <p:spPr bwMode="auto">
            <a:xfrm>
              <a:off x="3600" y="4148"/>
              <a:ext cx="2170" cy="89"/>
            </a:xfrm>
            <a:custGeom>
              <a:avLst/>
              <a:gdLst>
                <a:gd name="T0" fmla="*/ 21 w 917"/>
                <a:gd name="T1" fmla="*/ 0 h 36"/>
                <a:gd name="T2" fmla="*/ 9 w 917"/>
                <a:gd name="T3" fmla="*/ 5 h 36"/>
                <a:gd name="T4" fmla="*/ 5 w 917"/>
                <a:gd name="T5" fmla="*/ 14 h 36"/>
                <a:gd name="T6" fmla="*/ 0 w 917"/>
                <a:gd name="T7" fmla="*/ 36 h 36"/>
                <a:gd name="T8" fmla="*/ 917 w 917"/>
                <a:gd name="T9" fmla="*/ 36 h 36"/>
                <a:gd name="T10" fmla="*/ 917 w 917"/>
                <a:gd name="T11" fmla="*/ 0 h 36"/>
                <a:gd name="T12" fmla="*/ 21 w 917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7" h="36">
                  <a:moveTo>
                    <a:pt x="21" y="0"/>
                  </a:moveTo>
                  <a:cubicBezTo>
                    <a:pt x="15" y="0"/>
                    <a:pt x="11" y="2"/>
                    <a:pt x="9" y="5"/>
                  </a:cubicBezTo>
                  <a:cubicBezTo>
                    <a:pt x="7" y="7"/>
                    <a:pt x="6" y="10"/>
                    <a:pt x="5" y="14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917" y="36"/>
                    <a:pt x="917" y="36"/>
                    <a:pt x="917" y="36"/>
                  </a:cubicBezTo>
                  <a:cubicBezTo>
                    <a:pt x="917" y="0"/>
                    <a:pt x="917" y="0"/>
                    <a:pt x="917" y="0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30"/>
            <p:cNvSpPr>
              <a:spLocks/>
            </p:cNvSpPr>
            <p:nvPr userDrawn="1"/>
          </p:nvSpPr>
          <p:spPr bwMode="auto">
            <a:xfrm>
              <a:off x="1951" y="4237"/>
              <a:ext cx="3819" cy="91"/>
            </a:xfrm>
            <a:custGeom>
              <a:avLst/>
              <a:gdLst>
                <a:gd name="T0" fmla="*/ 21 w 1614"/>
                <a:gd name="T1" fmla="*/ 0 h 37"/>
                <a:gd name="T2" fmla="*/ 9 w 1614"/>
                <a:gd name="T3" fmla="*/ 5 h 37"/>
                <a:gd name="T4" fmla="*/ 5 w 1614"/>
                <a:gd name="T5" fmla="*/ 14 h 37"/>
                <a:gd name="T6" fmla="*/ 0 w 1614"/>
                <a:gd name="T7" fmla="*/ 37 h 37"/>
                <a:gd name="T8" fmla="*/ 1614 w 1614"/>
                <a:gd name="T9" fmla="*/ 37 h 37"/>
                <a:gd name="T10" fmla="*/ 1614 w 1614"/>
                <a:gd name="T11" fmla="*/ 0 h 37"/>
                <a:gd name="T12" fmla="*/ 21 w 1614"/>
                <a:gd name="T1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4" h="37">
                  <a:moveTo>
                    <a:pt x="21" y="0"/>
                  </a:moveTo>
                  <a:cubicBezTo>
                    <a:pt x="15" y="0"/>
                    <a:pt x="11" y="3"/>
                    <a:pt x="9" y="5"/>
                  </a:cubicBezTo>
                  <a:cubicBezTo>
                    <a:pt x="7" y="7"/>
                    <a:pt x="6" y="11"/>
                    <a:pt x="5" y="14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614" y="37"/>
                    <a:pt x="1614" y="37"/>
                    <a:pt x="1614" y="37"/>
                  </a:cubicBezTo>
                  <a:cubicBezTo>
                    <a:pt x="1614" y="0"/>
                    <a:pt x="1614" y="0"/>
                    <a:pt x="1614" y="0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8357401" y="6315757"/>
            <a:ext cx="844591" cy="34299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D27DB1B-11A7-46C2-9C64-C40026885CFA}" type="slidenum">
              <a:rPr lang="en-US" sz="1400" smtClean="0">
                <a:solidFill>
                  <a:srgbClr val="000000"/>
                </a:solidFill>
              </a:rPr>
              <a:pPr algn="r"/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-55039" y="6640583"/>
            <a:ext cx="2788407" cy="3474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Republic Services Confidential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46" y="3750463"/>
            <a:ext cx="3798385" cy="2254235"/>
          </a:xfrm>
          <a:prstGeom prst="rect">
            <a:avLst/>
          </a:prstGeom>
        </p:spPr>
      </p:pic>
      <p:sp>
        <p:nvSpPr>
          <p:cNvPr id="23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674725" y="935892"/>
            <a:ext cx="3794760" cy="1384995"/>
          </a:xfrm>
        </p:spPr>
        <p:txBody>
          <a:bodyPr>
            <a:spAutoFit/>
          </a:bodyPr>
          <a:lstStyle>
            <a:lvl1pPr marL="0" indent="0" algn="just">
              <a:buNone/>
              <a:defRPr sz="1400">
                <a:solidFill>
                  <a:srgbClr val="000000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Nam liber </a:t>
            </a:r>
            <a:r>
              <a:rPr lang="en-US" dirty="0" err="1"/>
              <a:t>tempor</a:t>
            </a:r>
            <a:r>
              <a:rPr lang="en-US" dirty="0"/>
              <a:t> cum </a:t>
            </a:r>
            <a:r>
              <a:rPr lang="en-US" dirty="0" err="1"/>
              <a:t>soluta</a:t>
            </a:r>
            <a:r>
              <a:rPr lang="en-US" dirty="0"/>
              <a:t> </a:t>
            </a:r>
            <a:r>
              <a:rPr lang="en-US" dirty="0" err="1"/>
              <a:t>nobis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option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nihil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doming id quod </a:t>
            </a:r>
            <a:r>
              <a:rPr lang="en-US" dirty="0" err="1"/>
              <a:t>mazim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facer </a:t>
            </a:r>
            <a:r>
              <a:rPr lang="en-US" dirty="0" err="1"/>
              <a:t>possim</a:t>
            </a:r>
            <a:r>
              <a:rPr lang="en-US" dirty="0"/>
              <a:t> </a:t>
            </a:r>
            <a:r>
              <a:rPr lang="en-US" dirty="0" err="1"/>
              <a:t>assum</a:t>
            </a:r>
            <a:r>
              <a:rPr lang="en-US" dirty="0"/>
              <a:t>. </a:t>
            </a:r>
            <a:r>
              <a:rPr lang="en-US" dirty="0" err="1"/>
              <a:t>Typi</a:t>
            </a:r>
            <a:r>
              <a:rPr lang="en-US" dirty="0"/>
              <a:t> non.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6971" y="935892"/>
            <a:ext cx="3794760" cy="1384995"/>
          </a:xfrm>
        </p:spPr>
        <p:txBody>
          <a:bodyPr>
            <a:spAutoFit/>
          </a:bodyPr>
          <a:lstStyle>
            <a:lvl1pPr marL="0" indent="0" algn="just">
              <a:buNone/>
              <a:defRPr sz="1400">
                <a:solidFill>
                  <a:srgbClr val="000000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Nam liber </a:t>
            </a:r>
            <a:r>
              <a:rPr lang="en-US" dirty="0" err="1"/>
              <a:t>tempor</a:t>
            </a:r>
            <a:r>
              <a:rPr lang="en-US" dirty="0"/>
              <a:t> cum </a:t>
            </a:r>
            <a:r>
              <a:rPr lang="en-US" dirty="0" err="1"/>
              <a:t>soluta</a:t>
            </a:r>
            <a:r>
              <a:rPr lang="en-US" dirty="0"/>
              <a:t> </a:t>
            </a:r>
            <a:r>
              <a:rPr lang="en-US" dirty="0" err="1"/>
              <a:t>nobis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option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nihil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doming id quod </a:t>
            </a:r>
            <a:r>
              <a:rPr lang="en-US" dirty="0" err="1"/>
              <a:t>mazim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facer </a:t>
            </a:r>
            <a:r>
              <a:rPr lang="en-US" dirty="0" err="1"/>
              <a:t>possim</a:t>
            </a:r>
            <a:r>
              <a:rPr lang="en-US" dirty="0"/>
              <a:t> </a:t>
            </a:r>
            <a:r>
              <a:rPr lang="en-US" dirty="0" err="1"/>
              <a:t>assum</a:t>
            </a:r>
            <a:r>
              <a:rPr lang="en-US" dirty="0"/>
              <a:t>. </a:t>
            </a:r>
            <a:r>
              <a:rPr lang="en-US" dirty="0" err="1"/>
              <a:t>Typi</a:t>
            </a:r>
            <a:r>
              <a:rPr lang="en-US" dirty="0"/>
              <a:t> non.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814046" y="4264878"/>
            <a:ext cx="3657600" cy="1323439"/>
          </a:xfrm>
        </p:spPr>
        <p:txBody>
          <a:bodyPr>
            <a:spAutoFit/>
          </a:bodyPr>
          <a:lstStyle>
            <a:lvl1pPr marL="0" indent="0" algn="just">
              <a:buNone/>
              <a:defRPr sz="2000" i="1" baseline="0">
                <a:solidFill>
                  <a:srgbClr val="000000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“I am a quote, a callout, or a general point of interest. Try to keep me short and impactful.”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76586" y="284028"/>
            <a:ext cx="7772400" cy="523220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88531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28"/>
          <p:cNvGrpSpPr>
            <a:grpSpLocks noChangeAspect="1"/>
          </p:cNvGrpSpPr>
          <p:nvPr userDrawn="1"/>
        </p:nvGrpSpPr>
        <p:grpSpPr bwMode="auto">
          <a:xfrm>
            <a:off x="3100388" y="6584950"/>
            <a:ext cx="6062662" cy="280988"/>
            <a:chOff x="1953" y="4148"/>
            <a:chExt cx="3819" cy="177"/>
          </a:xfrm>
        </p:grpSpPr>
        <p:sp>
          <p:nvSpPr>
            <p:cNvPr id="15" name="AutoShape 27"/>
            <p:cNvSpPr>
              <a:spLocks noChangeAspect="1" noChangeArrowheads="1" noTextEdit="1"/>
            </p:cNvSpPr>
            <p:nvPr userDrawn="1"/>
          </p:nvSpPr>
          <p:spPr bwMode="auto">
            <a:xfrm>
              <a:off x="1953" y="4148"/>
              <a:ext cx="3819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9"/>
            <p:cNvSpPr>
              <a:spLocks/>
            </p:cNvSpPr>
            <p:nvPr userDrawn="1"/>
          </p:nvSpPr>
          <p:spPr bwMode="auto">
            <a:xfrm>
              <a:off x="3600" y="4148"/>
              <a:ext cx="2170" cy="89"/>
            </a:xfrm>
            <a:custGeom>
              <a:avLst/>
              <a:gdLst>
                <a:gd name="T0" fmla="*/ 21 w 917"/>
                <a:gd name="T1" fmla="*/ 0 h 36"/>
                <a:gd name="T2" fmla="*/ 9 w 917"/>
                <a:gd name="T3" fmla="*/ 5 h 36"/>
                <a:gd name="T4" fmla="*/ 5 w 917"/>
                <a:gd name="T5" fmla="*/ 14 h 36"/>
                <a:gd name="T6" fmla="*/ 0 w 917"/>
                <a:gd name="T7" fmla="*/ 36 h 36"/>
                <a:gd name="T8" fmla="*/ 917 w 917"/>
                <a:gd name="T9" fmla="*/ 36 h 36"/>
                <a:gd name="T10" fmla="*/ 917 w 917"/>
                <a:gd name="T11" fmla="*/ 0 h 36"/>
                <a:gd name="T12" fmla="*/ 21 w 917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7" h="36">
                  <a:moveTo>
                    <a:pt x="21" y="0"/>
                  </a:moveTo>
                  <a:cubicBezTo>
                    <a:pt x="15" y="0"/>
                    <a:pt x="11" y="2"/>
                    <a:pt x="9" y="5"/>
                  </a:cubicBezTo>
                  <a:cubicBezTo>
                    <a:pt x="7" y="7"/>
                    <a:pt x="6" y="10"/>
                    <a:pt x="5" y="14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917" y="36"/>
                    <a:pt x="917" y="36"/>
                    <a:pt x="917" y="36"/>
                  </a:cubicBezTo>
                  <a:cubicBezTo>
                    <a:pt x="917" y="0"/>
                    <a:pt x="917" y="0"/>
                    <a:pt x="917" y="0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30"/>
            <p:cNvSpPr>
              <a:spLocks/>
            </p:cNvSpPr>
            <p:nvPr userDrawn="1"/>
          </p:nvSpPr>
          <p:spPr bwMode="auto">
            <a:xfrm>
              <a:off x="1951" y="4237"/>
              <a:ext cx="3819" cy="91"/>
            </a:xfrm>
            <a:custGeom>
              <a:avLst/>
              <a:gdLst>
                <a:gd name="T0" fmla="*/ 21 w 1614"/>
                <a:gd name="T1" fmla="*/ 0 h 37"/>
                <a:gd name="T2" fmla="*/ 9 w 1614"/>
                <a:gd name="T3" fmla="*/ 5 h 37"/>
                <a:gd name="T4" fmla="*/ 5 w 1614"/>
                <a:gd name="T5" fmla="*/ 14 h 37"/>
                <a:gd name="T6" fmla="*/ 0 w 1614"/>
                <a:gd name="T7" fmla="*/ 37 h 37"/>
                <a:gd name="T8" fmla="*/ 1614 w 1614"/>
                <a:gd name="T9" fmla="*/ 37 h 37"/>
                <a:gd name="T10" fmla="*/ 1614 w 1614"/>
                <a:gd name="T11" fmla="*/ 0 h 37"/>
                <a:gd name="T12" fmla="*/ 21 w 1614"/>
                <a:gd name="T1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4" h="37">
                  <a:moveTo>
                    <a:pt x="21" y="0"/>
                  </a:moveTo>
                  <a:cubicBezTo>
                    <a:pt x="15" y="0"/>
                    <a:pt x="11" y="3"/>
                    <a:pt x="9" y="5"/>
                  </a:cubicBezTo>
                  <a:cubicBezTo>
                    <a:pt x="7" y="7"/>
                    <a:pt x="6" y="11"/>
                    <a:pt x="5" y="14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614" y="37"/>
                    <a:pt x="1614" y="37"/>
                    <a:pt x="1614" y="37"/>
                  </a:cubicBezTo>
                  <a:cubicBezTo>
                    <a:pt x="1614" y="0"/>
                    <a:pt x="1614" y="0"/>
                    <a:pt x="1614" y="0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8357401" y="6315757"/>
            <a:ext cx="844591" cy="34299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D27DB1B-11A7-46C2-9C64-C40026885CFA}" type="slidenum">
              <a:rPr lang="en-US" sz="1400" smtClean="0">
                <a:solidFill>
                  <a:srgbClr val="000000"/>
                </a:solidFill>
              </a:rPr>
              <a:pPr algn="r"/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-55039" y="6640583"/>
            <a:ext cx="2788407" cy="3474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Republic Services Confidential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674725" y="935892"/>
            <a:ext cx="3794760" cy="1384995"/>
          </a:xfrm>
        </p:spPr>
        <p:txBody>
          <a:bodyPr>
            <a:spAutoFit/>
          </a:bodyPr>
          <a:lstStyle>
            <a:lvl1pPr marL="0" indent="0" algn="just">
              <a:buNone/>
              <a:defRPr sz="1400">
                <a:solidFill>
                  <a:srgbClr val="000000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Nam liber </a:t>
            </a:r>
            <a:r>
              <a:rPr lang="en-US" dirty="0" err="1"/>
              <a:t>tempor</a:t>
            </a:r>
            <a:r>
              <a:rPr lang="en-US" dirty="0"/>
              <a:t> cum </a:t>
            </a:r>
            <a:r>
              <a:rPr lang="en-US" dirty="0" err="1"/>
              <a:t>soluta</a:t>
            </a:r>
            <a:r>
              <a:rPr lang="en-US" dirty="0"/>
              <a:t> </a:t>
            </a:r>
            <a:r>
              <a:rPr lang="en-US" dirty="0" err="1"/>
              <a:t>nobis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option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nihil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doming id quod </a:t>
            </a:r>
            <a:r>
              <a:rPr lang="en-US" dirty="0" err="1"/>
              <a:t>mazim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facer </a:t>
            </a:r>
            <a:r>
              <a:rPr lang="en-US" dirty="0" err="1"/>
              <a:t>possim</a:t>
            </a:r>
            <a:r>
              <a:rPr lang="en-US" dirty="0"/>
              <a:t> </a:t>
            </a:r>
            <a:r>
              <a:rPr lang="en-US" dirty="0" err="1"/>
              <a:t>assum</a:t>
            </a:r>
            <a:r>
              <a:rPr lang="en-US" dirty="0"/>
              <a:t>. </a:t>
            </a:r>
            <a:r>
              <a:rPr lang="en-US" dirty="0" err="1"/>
              <a:t>Typi</a:t>
            </a:r>
            <a:r>
              <a:rPr lang="en-US" dirty="0"/>
              <a:t> non.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6971" y="935892"/>
            <a:ext cx="3794760" cy="1384995"/>
          </a:xfrm>
        </p:spPr>
        <p:txBody>
          <a:bodyPr>
            <a:spAutoFit/>
          </a:bodyPr>
          <a:lstStyle>
            <a:lvl1pPr marL="0" indent="0" algn="just">
              <a:buNone/>
              <a:defRPr sz="1400">
                <a:solidFill>
                  <a:srgbClr val="000000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Nam liber </a:t>
            </a:r>
            <a:r>
              <a:rPr lang="en-US" dirty="0" err="1"/>
              <a:t>tempor</a:t>
            </a:r>
            <a:r>
              <a:rPr lang="en-US" dirty="0"/>
              <a:t> cum </a:t>
            </a:r>
            <a:r>
              <a:rPr lang="en-US" dirty="0" err="1"/>
              <a:t>soluta</a:t>
            </a:r>
            <a:r>
              <a:rPr lang="en-US" dirty="0"/>
              <a:t> </a:t>
            </a:r>
            <a:r>
              <a:rPr lang="en-US" dirty="0" err="1"/>
              <a:t>nobis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option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nihil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doming id quod </a:t>
            </a:r>
            <a:r>
              <a:rPr lang="en-US" dirty="0" err="1"/>
              <a:t>mazim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facer </a:t>
            </a:r>
            <a:r>
              <a:rPr lang="en-US" dirty="0" err="1"/>
              <a:t>possim</a:t>
            </a:r>
            <a:r>
              <a:rPr lang="en-US" dirty="0"/>
              <a:t> </a:t>
            </a:r>
            <a:r>
              <a:rPr lang="en-US" dirty="0" err="1"/>
              <a:t>assum</a:t>
            </a:r>
            <a:r>
              <a:rPr lang="en-US" dirty="0"/>
              <a:t>. </a:t>
            </a:r>
            <a:r>
              <a:rPr lang="en-US" dirty="0" err="1"/>
              <a:t>Typi</a:t>
            </a:r>
            <a:r>
              <a:rPr lang="en-US" dirty="0"/>
              <a:t> non.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814046" y="4264878"/>
            <a:ext cx="3657600" cy="1323439"/>
          </a:xfrm>
        </p:spPr>
        <p:txBody>
          <a:bodyPr>
            <a:spAutoFit/>
          </a:bodyPr>
          <a:lstStyle>
            <a:lvl1pPr marL="0" indent="0" algn="just">
              <a:buNone/>
              <a:defRPr sz="2000" i="1" baseline="0">
                <a:solidFill>
                  <a:srgbClr val="000000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“I am a quote, a callout, or a general point of interest. Try to keep me short and impactful.”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76586" y="284028"/>
            <a:ext cx="7772400" cy="523220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6" name="Picture 2" descr="\\psf\Home\Desktop\RS_CNTNR_Toter_Double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5970" y="3319087"/>
            <a:ext cx="425767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634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28"/>
          <p:cNvGrpSpPr>
            <a:grpSpLocks noChangeAspect="1"/>
          </p:cNvGrpSpPr>
          <p:nvPr userDrawn="1"/>
        </p:nvGrpSpPr>
        <p:grpSpPr bwMode="auto">
          <a:xfrm>
            <a:off x="3100388" y="6584950"/>
            <a:ext cx="6062662" cy="280988"/>
            <a:chOff x="1953" y="4148"/>
            <a:chExt cx="3819" cy="177"/>
          </a:xfrm>
        </p:grpSpPr>
        <p:sp>
          <p:nvSpPr>
            <p:cNvPr id="15" name="AutoShape 27"/>
            <p:cNvSpPr>
              <a:spLocks noChangeAspect="1" noChangeArrowheads="1" noTextEdit="1"/>
            </p:cNvSpPr>
            <p:nvPr userDrawn="1"/>
          </p:nvSpPr>
          <p:spPr bwMode="auto">
            <a:xfrm>
              <a:off x="1953" y="4148"/>
              <a:ext cx="3819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9"/>
            <p:cNvSpPr>
              <a:spLocks/>
            </p:cNvSpPr>
            <p:nvPr userDrawn="1"/>
          </p:nvSpPr>
          <p:spPr bwMode="auto">
            <a:xfrm>
              <a:off x="3600" y="4148"/>
              <a:ext cx="2170" cy="89"/>
            </a:xfrm>
            <a:custGeom>
              <a:avLst/>
              <a:gdLst>
                <a:gd name="T0" fmla="*/ 21 w 917"/>
                <a:gd name="T1" fmla="*/ 0 h 36"/>
                <a:gd name="T2" fmla="*/ 9 w 917"/>
                <a:gd name="T3" fmla="*/ 5 h 36"/>
                <a:gd name="T4" fmla="*/ 5 w 917"/>
                <a:gd name="T5" fmla="*/ 14 h 36"/>
                <a:gd name="T6" fmla="*/ 0 w 917"/>
                <a:gd name="T7" fmla="*/ 36 h 36"/>
                <a:gd name="T8" fmla="*/ 917 w 917"/>
                <a:gd name="T9" fmla="*/ 36 h 36"/>
                <a:gd name="T10" fmla="*/ 917 w 917"/>
                <a:gd name="T11" fmla="*/ 0 h 36"/>
                <a:gd name="T12" fmla="*/ 21 w 917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7" h="36">
                  <a:moveTo>
                    <a:pt x="21" y="0"/>
                  </a:moveTo>
                  <a:cubicBezTo>
                    <a:pt x="15" y="0"/>
                    <a:pt x="11" y="2"/>
                    <a:pt x="9" y="5"/>
                  </a:cubicBezTo>
                  <a:cubicBezTo>
                    <a:pt x="7" y="7"/>
                    <a:pt x="6" y="10"/>
                    <a:pt x="5" y="14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917" y="36"/>
                    <a:pt x="917" y="36"/>
                    <a:pt x="917" y="36"/>
                  </a:cubicBezTo>
                  <a:cubicBezTo>
                    <a:pt x="917" y="0"/>
                    <a:pt x="917" y="0"/>
                    <a:pt x="917" y="0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30"/>
            <p:cNvSpPr>
              <a:spLocks/>
            </p:cNvSpPr>
            <p:nvPr userDrawn="1"/>
          </p:nvSpPr>
          <p:spPr bwMode="auto">
            <a:xfrm>
              <a:off x="1951" y="4237"/>
              <a:ext cx="3819" cy="91"/>
            </a:xfrm>
            <a:custGeom>
              <a:avLst/>
              <a:gdLst>
                <a:gd name="T0" fmla="*/ 21 w 1614"/>
                <a:gd name="T1" fmla="*/ 0 h 37"/>
                <a:gd name="T2" fmla="*/ 9 w 1614"/>
                <a:gd name="T3" fmla="*/ 5 h 37"/>
                <a:gd name="T4" fmla="*/ 5 w 1614"/>
                <a:gd name="T5" fmla="*/ 14 h 37"/>
                <a:gd name="T6" fmla="*/ 0 w 1614"/>
                <a:gd name="T7" fmla="*/ 37 h 37"/>
                <a:gd name="T8" fmla="*/ 1614 w 1614"/>
                <a:gd name="T9" fmla="*/ 37 h 37"/>
                <a:gd name="T10" fmla="*/ 1614 w 1614"/>
                <a:gd name="T11" fmla="*/ 0 h 37"/>
                <a:gd name="T12" fmla="*/ 21 w 1614"/>
                <a:gd name="T1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4" h="37">
                  <a:moveTo>
                    <a:pt x="21" y="0"/>
                  </a:moveTo>
                  <a:cubicBezTo>
                    <a:pt x="15" y="0"/>
                    <a:pt x="11" y="3"/>
                    <a:pt x="9" y="5"/>
                  </a:cubicBezTo>
                  <a:cubicBezTo>
                    <a:pt x="7" y="7"/>
                    <a:pt x="6" y="11"/>
                    <a:pt x="5" y="14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614" y="37"/>
                    <a:pt x="1614" y="37"/>
                    <a:pt x="1614" y="37"/>
                  </a:cubicBezTo>
                  <a:cubicBezTo>
                    <a:pt x="1614" y="0"/>
                    <a:pt x="1614" y="0"/>
                    <a:pt x="1614" y="0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8357401" y="6315757"/>
            <a:ext cx="844591" cy="34299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D27DB1B-11A7-46C2-9C64-C40026885CFA}" type="slidenum">
              <a:rPr lang="en-US" sz="1400" smtClean="0">
                <a:solidFill>
                  <a:srgbClr val="000000"/>
                </a:solidFill>
              </a:rPr>
              <a:pPr algn="r"/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-55039" y="6640583"/>
            <a:ext cx="2788407" cy="3474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Republic Services Confidential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674725" y="935892"/>
            <a:ext cx="3794760" cy="1384995"/>
          </a:xfrm>
        </p:spPr>
        <p:txBody>
          <a:bodyPr>
            <a:spAutoFit/>
          </a:bodyPr>
          <a:lstStyle>
            <a:lvl1pPr marL="0" indent="0" algn="just">
              <a:buNone/>
              <a:defRPr sz="1400">
                <a:solidFill>
                  <a:srgbClr val="000000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Nam liber </a:t>
            </a:r>
            <a:r>
              <a:rPr lang="en-US" dirty="0" err="1"/>
              <a:t>tempor</a:t>
            </a:r>
            <a:r>
              <a:rPr lang="en-US" dirty="0"/>
              <a:t> cum </a:t>
            </a:r>
            <a:r>
              <a:rPr lang="en-US" dirty="0" err="1"/>
              <a:t>soluta</a:t>
            </a:r>
            <a:r>
              <a:rPr lang="en-US" dirty="0"/>
              <a:t> </a:t>
            </a:r>
            <a:r>
              <a:rPr lang="en-US" dirty="0" err="1"/>
              <a:t>nobis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option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nihil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doming id quod </a:t>
            </a:r>
            <a:r>
              <a:rPr lang="en-US" dirty="0" err="1"/>
              <a:t>mazim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facer </a:t>
            </a:r>
            <a:r>
              <a:rPr lang="en-US" dirty="0" err="1"/>
              <a:t>possim</a:t>
            </a:r>
            <a:r>
              <a:rPr lang="en-US" dirty="0"/>
              <a:t> </a:t>
            </a:r>
            <a:r>
              <a:rPr lang="en-US" dirty="0" err="1"/>
              <a:t>assum</a:t>
            </a:r>
            <a:r>
              <a:rPr lang="en-US" dirty="0"/>
              <a:t>. </a:t>
            </a:r>
            <a:r>
              <a:rPr lang="en-US" dirty="0" err="1"/>
              <a:t>Typi</a:t>
            </a:r>
            <a:r>
              <a:rPr lang="en-US" dirty="0"/>
              <a:t> non.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6971" y="935892"/>
            <a:ext cx="3794760" cy="1384995"/>
          </a:xfrm>
        </p:spPr>
        <p:txBody>
          <a:bodyPr>
            <a:spAutoFit/>
          </a:bodyPr>
          <a:lstStyle>
            <a:lvl1pPr marL="0" indent="0" algn="just">
              <a:buNone/>
              <a:defRPr sz="1400">
                <a:solidFill>
                  <a:srgbClr val="000000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Nam liber </a:t>
            </a:r>
            <a:r>
              <a:rPr lang="en-US" dirty="0" err="1"/>
              <a:t>tempor</a:t>
            </a:r>
            <a:r>
              <a:rPr lang="en-US" dirty="0"/>
              <a:t> cum </a:t>
            </a:r>
            <a:r>
              <a:rPr lang="en-US" dirty="0" err="1"/>
              <a:t>soluta</a:t>
            </a:r>
            <a:r>
              <a:rPr lang="en-US" dirty="0"/>
              <a:t> </a:t>
            </a:r>
            <a:r>
              <a:rPr lang="en-US" dirty="0" err="1"/>
              <a:t>nobis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option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nihil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doming id quod </a:t>
            </a:r>
            <a:r>
              <a:rPr lang="en-US" dirty="0" err="1"/>
              <a:t>mazim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facer </a:t>
            </a:r>
            <a:r>
              <a:rPr lang="en-US" dirty="0" err="1"/>
              <a:t>possim</a:t>
            </a:r>
            <a:r>
              <a:rPr lang="en-US" dirty="0"/>
              <a:t> </a:t>
            </a:r>
            <a:r>
              <a:rPr lang="en-US" dirty="0" err="1"/>
              <a:t>assum</a:t>
            </a:r>
            <a:r>
              <a:rPr lang="en-US" dirty="0"/>
              <a:t>. </a:t>
            </a:r>
            <a:r>
              <a:rPr lang="en-US" dirty="0" err="1"/>
              <a:t>Typi</a:t>
            </a:r>
            <a:r>
              <a:rPr lang="en-US" dirty="0"/>
              <a:t> non.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814046" y="4264878"/>
            <a:ext cx="3657600" cy="1323439"/>
          </a:xfrm>
        </p:spPr>
        <p:txBody>
          <a:bodyPr>
            <a:spAutoFit/>
          </a:bodyPr>
          <a:lstStyle>
            <a:lvl1pPr marL="0" indent="0" algn="just">
              <a:buNone/>
              <a:defRPr sz="2000" i="1" baseline="0">
                <a:solidFill>
                  <a:srgbClr val="000000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“I am a quote, a callout, or a general point of interest. Try to keep me short and impactful.”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76586" y="284028"/>
            <a:ext cx="7772400" cy="523220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6" name="Picture 3" descr="\\psf\Home\Desktop\RS_CNTNR_Container_Recycle_Double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0209" y="3537860"/>
            <a:ext cx="5267325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1720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Big Headline, Copy 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814046" y="914400"/>
            <a:ext cx="3657600" cy="435811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just">
              <a:buNone/>
              <a:defRPr sz="1400">
                <a:solidFill>
                  <a:srgbClr val="000000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Nam liber </a:t>
            </a:r>
            <a:r>
              <a:rPr lang="en-US" dirty="0" err="1"/>
              <a:t>tempor</a:t>
            </a:r>
            <a:r>
              <a:rPr lang="en-US" dirty="0"/>
              <a:t> cum </a:t>
            </a:r>
            <a:r>
              <a:rPr lang="en-US" dirty="0" err="1"/>
              <a:t>soluta</a:t>
            </a:r>
            <a:r>
              <a:rPr lang="en-US" dirty="0"/>
              <a:t> </a:t>
            </a:r>
            <a:r>
              <a:rPr lang="en-US" dirty="0" err="1"/>
              <a:t>nobis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option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nihil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doming id quod </a:t>
            </a:r>
            <a:r>
              <a:rPr lang="en-US" dirty="0" err="1"/>
              <a:t>mazim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facer.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Possim</a:t>
            </a:r>
            <a:r>
              <a:rPr lang="en-US" dirty="0"/>
              <a:t> </a:t>
            </a:r>
            <a:r>
              <a:rPr lang="en-US" dirty="0" err="1"/>
              <a:t>assum</a:t>
            </a:r>
            <a:r>
              <a:rPr lang="en-US" dirty="0"/>
              <a:t>. </a:t>
            </a:r>
            <a:r>
              <a:rPr lang="en-US" dirty="0" err="1"/>
              <a:t>Typi</a:t>
            </a:r>
            <a:r>
              <a:rPr lang="en-US" dirty="0"/>
              <a:t> non </a:t>
            </a:r>
            <a:r>
              <a:rPr lang="en-US" dirty="0" err="1"/>
              <a:t>habent</a:t>
            </a:r>
            <a:r>
              <a:rPr lang="en-US" dirty="0"/>
              <a:t> </a:t>
            </a:r>
            <a:r>
              <a:rPr lang="en-US" dirty="0" err="1"/>
              <a:t>claritatem</a:t>
            </a:r>
            <a:r>
              <a:rPr lang="en-US" dirty="0"/>
              <a:t> </a:t>
            </a:r>
            <a:r>
              <a:rPr lang="en-US" dirty="0" err="1"/>
              <a:t>insitam</a:t>
            </a:r>
            <a:r>
              <a:rPr lang="en-US" dirty="0"/>
              <a:t>;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usus</a:t>
            </a:r>
            <a:r>
              <a:rPr lang="en-US" dirty="0"/>
              <a:t> </a:t>
            </a:r>
            <a:r>
              <a:rPr lang="en-US" dirty="0" err="1"/>
              <a:t>legentis</a:t>
            </a:r>
            <a:r>
              <a:rPr lang="en-US" dirty="0"/>
              <a:t> in </a:t>
            </a:r>
            <a:r>
              <a:rPr lang="en-US" dirty="0" err="1"/>
              <a:t>iis</a:t>
            </a:r>
            <a:r>
              <a:rPr lang="en-US" dirty="0"/>
              <a:t> qui </a:t>
            </a:r>
            <a:r>
              <a:rPr lang="en-US" dirty="0" err="1"/>
              <a:t>facit</a:t>
            </a:r>
            <a:r>
              <a:rPr lang="en-US" dirty="0"/>
              <a:t> </a:t>
            </a:r>
            <a:r>
              <a:rPr lang="en-US" dirty="0" err="1"/>
              <a:t>eorum</a:t>
            </a:r>
            <a:r>
              <a:rPr lang="en-US" dirty="0"/>
              <a:t> </a:t>
            </a:r>
            <a:r>
              <a:rPr lang="en-US" dirty="0" err="1"/>
              <a:t>claritatem</a:t>
            </a:r>
            <a:r>
              <a:rPr lang="en-US" dirty="0"/>
              <a:t>. </a:t>
            </a:r>
            <a:r>
              <a:rPr lang="en-US" dirty="0" err="1"/>
              <a:t>Investigationes</a:t>
            </a:r>
            <a:r>
              <a:rPr lang="en-US" dirty="0"/>
              <a:t> </a:t>
            </a:r>
            <a:r>
              <a:rPr lang="en-US" dirty="0" err="1"/>
              <a:t>demonstraverunt</a:t>
            </a:r>
            <a:r>
              <a:rPr lang="en-US" dirty="0"/>
              <a:t> </a:t>
            </a:r>
            <a:r>
              <a:rPr lang="en-US" dirty="0" err="1"/>
              <a:t>lectores</a:t>
            </a:r>
            <a:r>
              <a:rPr lang="en-US" dirty="0"/>
              <a:t> </a:t>
            </a:r>
            <a:r>
              <a:rPr lang="en-US" dirty="0" err="1"/>
              <a:t>legere</a:t>
            </a:r>
            <a:r>
              <a:rPr lang="en-US" dirty="0"/>
              <a:t> me </a:t>
            </a:r>
            <a:r>
              <a:rPr lang="en-US" dirty="0" err="1"/>
              <a:t>lius</a:t>
            </a:r>
            <a:r>
              <a:rPr lang="en-US" dirty="0"/>
              <a:t> quod ii </a:t>
            </a:r>
            <a:r>
              <a:rPr lang="en-US" dirty="0" err="1"/>
              <a:t>legunt</a:t>
            </a:r>
            <a:r>
              <a:rPr lang="en-US" dirty="0"/>
              <a:t> </a:t>
            </a:r>
            <a:r>
              <a:rPr lang="en-US" dirty="0" err="1"/>
              <a:t>saepius</a:t>
            </a:r>
            <a:r>
              <a:rPr lang="en-US" dirty="0"/>
              <a:t>. 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Claritas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processus</a:t>
            </a:r>
            <a:r>
              <a:rPr lang="en-US" dirty="0"/>
              <a:t> </a:t>
            </a:r>
            <a:r>
              <a:rPr lang="en-US" dirty="0" err="1"/>
              <a:t>dynamicus</a:t>
            </a:r>
            <a:r>
              <a:rPr lang="en-US" dirty="0"/>
              <a:t>, qui sequitur </a:t>
            </a:r>
            <a:r>
              <a:rPr lang="en-US" dirty="0" err="1"/>
              <a:t>mutationem</a:t>
            </a:r>
            <a:r>
              <a:rPr lang="en-US" dirty="0"/>
              <a:t> </a:t>
            </a:r>
            <a:r>
              <a:rPr lang="en-US" dirty="0" err="1"/>
              <a:t>consuetudium</a:t>
            </a:r>
            <a:r>
              <a:rPr lang="en-US" dirty="0"/>
              <a:t> </a:t>
            </a:r>
            <a:r>
              <a:rPr lang="en-US" dirty="0" err="1"/>
              <a:t>lectorum</a:t>
            </a:r>
            <a:r>
              <a:rPr lang="en-US" dirty="0"/>
              <a:t>. </a:t>
            </a:r>
            <a:r>
              <a:rPr lang="en-US" dirty="0" err="1"/>
              <a:t>Mirum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notare</a:t>
            </a:r>
            <a:r>
              <a:rPr lang="en-US" dirty="0"/>
              <a:t> quam </a:t>
            </a:r>
            <a:r>
              <a:rPr lang="en-US" dirty="0" err="1"/>
              <a:t>littera</a:t>
            </a:r>
            <a:r>
              <a:rPr lang="en-US" dirty="0"/>
              <a:t> </a:t>
            </a:r>
            <a:r>
              <a:rPr lang="en-US" dirty="0" err="1"/>
              <a:t>gothica</a:t>
            </a:r>
            <a:r>
              <a:rPr lang="en-US" dirty="0"/>
              <a:t>, quam </a:t>
            </a:r>
            <a:r>
              <a:rPr lang="en-US" dirty="0" err="1"/>
              <a:t>nunc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8487" y="1561976"/>
            <a:ext cx="3657600" cy="95410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8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 am a particularly long headline.</a:t>
            </a:r>
          </a:p>
        </p:txBody>
      </p:sp>
      <p:grpSp>
        <p:nvGrpSpPr>
          <p:cNvPr id="13" name="Group 28"/>
          <p:cNvGrpSpPr>
            <a:grpSpLocks noChangeAspect="1"/>
          </p:cNvGrpSpPr>
          <p:nvPr userDrawn="1"/>
        </p:nvGrpSpPr>
        <p:grpSpPr bwMode="auto">
          <a:xfrm>
            <a:off x="3100388" y="6584950"/>
            <a:ext cx="6062662" cy="280988"/>
            <a:chOff x="1953" y="4148"/>
            <a:chExt cx="3819" cy="177"/>
          </a:xfrm>
        </p:grpSpPr>
        <p:sp>
          <p:nvSpPr>
            <p:cNvPr id="14" name="AutoShape 27"/>
            <p:cNvSpPr>
              <a:spLocks noChangeAspect="1" noChangeArrowheads="1" noTextEdit="1"/>
            </p:cNvSpPr>
            <p:nvPr userDrawn="1"/>
          </p:nvSpPr>
          <p:spPr bwMode="auto">
            <a:xfrm>
              <a:off x="1953" y="4148"/>
              <a:ext cx="3819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9"/>
            <p:cNvSpPr>
              <a:spLocks/>
            </p:cNvSpPr>
            <p:nvPr userDrawn="1"/>
          </p:nvSpPr>
          <p:spPr bwMode="auto">
            <a:xfrm>
              <a:off x="3600" y="4148"/>
              <a:ext cx="2170" cy="89"/>
            </a:xfrm>
            <a:custGeom>
              <a:avLst/>
              <a:gdLst>
                <a:gd name="T0" fmla="*/ 21 w 917"/>
                <a:gd name="T1" fmla="*/ 0 h 36"/>
                <a:gd name="T2" fmla="*/ 9 w 917"/>
                <a:gd name="T3" fmla="*/ 5 h 36"/>
                <a:gd name="T4" fmla="*/ 5 w 917"/>
                <a:gd name="T5" fmla="*/ 14 h 36"/>
                <a:gd name="T6" fmla="*/ 0 w 917"/>
                <a:gd name="T7" fmla="*/ 36 h 36"/>
                <a:gd name="T8" fmla="*/ 917 w 917"/>
                <a:gd name="T9" fmla="*/ 36 h 36"/>
                <a:gd name="T10" fmla="*/ 917 w 917"/>
                <a:gd name="T11" fmla="*/ 0 h 36"/>
                <a:gd name="T12" fmla="*/ 21 w 917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7" h="36">
                  <a:moveTo>
                    <a:pt x="21" y="0"/>
                  </a:moveTo>
                  <a:cubicBezTo>
                    <a:pt x="15" y="0"/>
                    <a:pt x="11" y="2"/>
                    <a:pt x="9" y="5"/>
                  </a:cubicBezTo>
                  <a:cubicBezTo>
                    <a:pt x="7" y="7"/>
                    <a:pt x="6" y="10"/>
                    <a:pt x="5" y="14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917" y="36"/>
                    <a:pt x="917" y="36"/>
                    <a:pt x="917" y="36"/>
                  </a:cubicBezTo>
                  <a:cubicBezTo>
                    <a:pt x="917" y="0"/>
                    <a:pt x="917" y="0"/>
                    <a:pt x="917" y="0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30"/>
            <p:cNvSpPr>
              <a:spLocks/>
            </p:cNvSpPr>
            <p:nvPr userDrawn="1"/>
          </p:nvSpPr>
          <p:spPr bwMode="auto">
            <a:xfrm>
              <a:off x="1951" y="4237"/>
              <a:ext cx="3819" cy="91"/>
            </a:xfrm>
            <a:custGeom>
              <a:avLst/>
              <a:gdLst>
                <a:gd name="T0" fmla="*/ 21 w 1614"/>
                <a:gd name="T1" fmla="*/ 0 h 37"/>
                <a:gd name="T2" fmla="*/ 9 w 1614"/>
                <a:gd name="T3" fmla="*/ 5 h 37"/>
                <a:gd name="T4" fmla="*/ 5 w 1614"/>
                <a:gd name="T5" fmla="*/ 14 h 37"/>
                <a:gd name="T6" fmla="*/ 0 w 1614"/>
                <a:gd name="T7" fmla="*/ 37 h 37"/>
                <a:gd name="T8" fmla="*/ 1614 w 1614"/>
                <a:gd name="T9" fmla="*/ 37 h 37"/>
                <a:gd name="T10" fmla="*/ 1614 w 1614"/>
                <a:gd name="T11" fmla="*/ 0 h 37"/>
                <a:gd name="T12" fmla="*/ 21 w 1614"/>
                <a:gd name="T1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4" h="37">
                  <a:moveTo>
                    <a:pt x="21" y="0"/>
                  </a:moveTo>
                  <a:cubicBezTo>
                    <a:pt x="15" y="0"/>
                    <a:pt x="11" y="3"/>
                    <a:pt x="9" y="5"/>
                  </a:cubicBezTo>
                  <a:cubicBezTo>
                    <a:pt x="7" y="7"/>
                    <a:pt x="6" y="11"/>
                    <a:pt x="5" y="14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614" y="37"/>
                    <a:pt x="1614" y="37"/>
                    <a:pt x="1614" y="37"/>
                  </a:cubicBezTo>
                  <a:cubicBezTo>
                    <a:pt x="1614" y="0"/>
                    <a:pt x="1614" y="0"/>
                    <a:pt x="1614" y="0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357401" y="6315757"/>
            <a:ext cx="844591" cy="34299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D27DB1B-11A7-46C2-9C64-C40026885CFA}" type="slidenum">
              <a:rPr lang="en-US" sz="1400" smtClean="0">
                <a:solidFill>
                  <a:srgbClr val="000000"/>
                </a:solidFill>
              </a:rPr>
              <a:pPr algn="r"/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9578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For Listed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77730" y="1828800"/>
            <a:ext cx="7772400" cy="3170099"/>
          </a:xfrm>
          <a:prstGeom prst="rect">
            <a:avLst/>
          </a:prstGeom>
        </p:spPr>
        <p:txBody>
          <a:bodyPr>
            <a:spAutoFit/>
          </a:bodyPr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 sz="2000" i="1"/>
            </a:lvl1pPr>
            <a:lvl2pPr>
              <a:defRPr sz="2400" i="1"/>
            </a:lvl2pPr>
            <a:lvl3pPr>
              <a:defRPr sz="2400" i="1"/>
            </a:lvl3pPr>
            <a:lvl4pPr>
              <a:defRPr sz="2400" i="1"/>
            </a:lvl4pPr>
            <a:lvl5pPr>
              <a:defRPr sz="2400" i="1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“I am a quote, a callout, or a general point of interest. Try to keep me short and impactful.”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“I am a quote, a callout, or a general point of interest. Try to keep me short and impactful.”</a:t>
            </a:r>
          </a:p>
          <a:p>
            <a:pPr lvl="0"/>
            <a:endParaRPr lang="en-US" dirty="0"/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r>
              <a:rPr lang="en-US" dirty="0"/>
              <a:t>“I am a quote, a callout, or a general point of interest. Try to keep me short and impactful.”</a:t>
            </a:r>
          </a:p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7730" y="354151"/>
            <a:ext cx="7772400" cy="120032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This is a key point title or headline</a:t>
            </a:r>
          </a:p>
        </p:txBody>
      </p:sp>
      <p:grpSp>
        <p:nvGrpSpPr>
          <p:cNvPr id="12" name="Group 28"/>
          <p:cNvGrpSpPr>
            <a:grpSpLocks noChangeAspect="1"/>
          </p:cNvGrpSpPr>
          <p:nvPr userDrawn="1"/>
        </p:nvGrpSpPr>
        <p:grpSpPr bwMode="auto">
          <a:xfrm>
            <a:off x="3100388" y="6584950"/>
            <a:ext cx="6062662" cy="280988"/>
            <a:chOff x="1953" y="4148"/>
            <a:chExt cx="3819" cy="177"/>
          </a:xfrm>
        </p:grpSpPr>
        <p:sp>
          <p:nvSpPr>
            <p:cNvPr id="14" name="AutoShape 27"/>
            <p:cNvSpPr>
              <a:spLocks noChangeAspect="1" noChangeArrowheads="1" noTextEdit="1"/>
            </p:cNvSpPr>
            <p:nvPr userDrawn="1"/>
          </p:nvSpPr>
          <p:spPr bwMode="auto">
            <a:xfrm>
              <a:off x="1953" y="4148"/>
              <a:ext cx="3819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9"/>
            <p:cNvSpPr>
              <a:spLocks/>
            </p:cNvSpPr>
            <p:nvPr userDrawn="1"/>
          </p:nvSpPr>
          <p:spPr bwMode="auto">
            <a:xfrm>
              <a:off x="3600" y="4148"/>
              <a:ext cx="2170" cy="89"/>
            </a:xfrm>
            <a:custGeom>
              <a:avLst/>
              <a:gdLst>
                <a:gd name="T0" fmla="*/ 21 w 917"/>
                <a:gd name="T1" fmla="*/ 0 h 36"/>
                <a:gd name="T2" fmla="*/ 9 w 917"/>
                <a:gd name="T3" fmla="*/ 5 h 36"/>
                <a:gd name="T4" fmla="*/ 5 w 917"/>
                <a:gd name="T5" fmla="*/ 14 h 36"/>
                <a:gd name="T6" fmla="*/ 0 w 917"/>
                <a:gd name="T7" fmla="*/ 36 h 36"/>
                <a:gd name="T8" fmla="*/ 917 w 917"/>
                <a:gd name="T9" fmla="*/ 36 h 36"/>
                <a:gd name="T10" fmla="*/ 917 w 917"/>
                <a:gd name="T11" fmla="*/ 0 h 36"/>
                <a:gd name="T12" fmla="*/ 21 w 917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7" h="36">
                  <a:moveTo>
                    <a:pt x="21" y="0"/>
                  </a:moveTo>
                  <a:cubicBezTo>
                    <a:pt x="15" y="0"/>
                    <a:pt x="11" y="2"/>
                    <a:pt x="9" y="5"/>
                  </a:cubicBezTo>
                  <a:cubicBezTo>
                    <a:pt x="7" y="7"/>
                    <a:pt x="6" y="10"/>
                    <a:pt x="5" y="14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917" y="36"/>
                    <a:pt x="917" y="36"/>
                    <a:pt x="917" y="36"/>
                  </a:cubicBezTo>
                  <a:cubicBezTo>
                    <a:pt x="917" y="0"/>
                    <a:pt x="917" y="0"/>
                    <a:pt x="917" y="0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30"/>
            <p:cNvSpPr>
              <a:spLocks/>
            </p:cNvSpPr>
            <p:nvPr userDrawn="1"/>
          </p:nvSpPr>
          <p:spPr bwMode="auto">
            <a:xfrm>
              <a:off x="1951" y="4237"/>
              <a:ext cx="3819" cy="91"/>
            </a:xfrm>
            <a:custGeom>
              <a:avLst/>
              <a:gdLst>
                <a:gd name="T0" fmla="*/ 21 w 1614"/>
                <a:gd name="T1" fmla="*/ 0 h 37"/>
                <a:gd name="T2" fmla="*/ 9 w 1614"/>
                <a:gd name="T3" fmla="*/ 5 h 37"/>
                <a:gd name="T4" fmla="*/ 5 w 1614"/>
                <a:gd name="T5" fmla="*/ 14 h 37"/>
                <a:gd name="T6" fmla="*/ 0 w 1614"/>
                <a:gd name="T7" fmla="*/ 37 h 37"/>
                <a:gd name="T8" fmla="*/ 1614 w 1614"/>
                <a:gd name="T9" fmla="*/ 37 h 37"/>
                <a:gd name="T10" fmla="*/ 1614 w 1614"/>
                <a:gd name="T11" fmla="*/ 0 h 37"/>
                <a:gd name="T12" fmla="*/ 21 w 1614"/>
                <a:gd name="T1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4" h="37">
                  <a:moveTo>
                    <a:pt x="21" y="0"/>
                  </a:moveTo>
                  <a:cubicBezTo>
                    <a:pt x="15" y="0"/>
                    <a:pt x="11" y="3"/>
                    <a:pt x="9" y="5"/>
                  </a:cubicBezTo>
                  <a:cubicBezTo>
                    <a:pt x="7" y="7"/>
                    <a:pt x="6" y="11"/>
                    <a:pt x="5" y="14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614" y="37"/>
                    <a:pt x="1614" y="37"/>
                    <a:pt x="1614" y="37"/>
                  </a:cubicBezTo>
                  <a:cubicBezTo>
                    <a:pt x="1614" y="0"/>
                    <a:pt x="1614" y="0"/>
                    <a:pt x="1614" y="0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357401" y="6315757"/>
            <a:ext cx="844591" cy="34299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D27DB1B-11A7-46C2-9C64-C40026885CFA}" type="slidenum">
              <a:rPr lang="en-US" sz="1400" smtClean="0">
                <a:solidFill>
                  <a:srgbClr val="000000"/>
                </a:solidFill>
              </a:rPr>
              <a:pPr algn="r"/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-55039" y="6640583"/>
            <a:ext cx="2788407" cy="3474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Republic Services Confidential</a:t>
            </a:r>
          </a:p>
        </p:txBody>
      </p:sp>
    </p:spTree>
    <p:extLst>
      <p:ext uri="{BB962C8B-B14F-4D97-AF65-F5344CB8AC3E}">
        <p14:creationId xmlns:p14="http://schemas.microsoft.com/office/powerpoint/2010/main" val="2006892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97279" y="1444288"/>
            <a:ext cx="7315200" cy="1938992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Hello There. This Is </a:t>
            </a:r>
            <a:br>
              <a:rPr lang="en-US" dirty="0"/>
            </a:br>
            <a:r>
              <a:rPr lang="en-US" dirty="0"/>
              <a:t>the Title of a PowerPoint</a:t>
            </a:r>
            <a:br>
              <a:rPr lang="en-US" dirty="0"/>
            </a:br>
            <a:r>
              <a:rPr lang="en-US" dirty="0"/>
              <a:t>Presentation.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3415379"/>
            <a:ext cx="731520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-8253536" y="1971516"/>
            <a:ext cx="214972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0" i="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1_Title Slide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697799" y="5632704"/>
            <a:ext cx="2065367" cy="7274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87671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For Listed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77730" y="914400"/>
            <a:ext cx="7772400" cy="3170099"/>
          </a:xfrm>
          <a:prstGeom prst="rect">
            <a:avLst/>
          </a:prstGeom>
        </p:spPr>
        <p:txBody>
          <a:bodyPr>
            <a:spAutoFit/>
          </a:bodyPr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 sz="2000" i="1"/>
            </a:lvl1pPr>
            <a:lvl2pPr>
              <a:defRPr sz="2400" i="1"/>
            </a:lvl2pPr>
            <a:lvl3pPr>
              <a:defRPr sz="2400" i="1"/>
            </a:lvl3pPr>
            <a:lvl4pPr>
              <a:defRPr sz="2400" i="1"/>
            </a:lvl4pPr>
            <a:lvl5pPr>
              <a:defRPr sz="2400" i="1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“I am a quote, a callout, or a general point of interest. Try to keep me short.”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“I am a quote, a callout, or a general point of interest. Try to keep me short.”</a:t>
            </a:r>
          </a:p>
          <a:p>
            <a:pPr lvl="0"/>
            <a:endParaRPr lang="en-US" dirty="0"/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r>
              <a:rPr lang="en-US" dirty="0"/>
              <a:t>“I am a quote, a callout, or a general point of interest. Try to keep me short.”</a:t>
            </a:r>
          </a:p>
          <a:p>
            <a:pPr lvl="0"/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77730" y="4873168"/>
            <a:ext cx="7772400" cy="138499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just">
              <a:buNone/>
              <a:defRPr sz="2000" i="1">
                <a:solidFill>
                  <a:schemeClr val="accent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algn="l"/>
            <a:r>
              <a:rPr lang="en-US" sz="2800" dirty="0"/>
              <a:t>“I am a quote, a callout, or a general point of interest. Try to keep me short and impactful.”</a:t>
            </a:r>
          </a:p>
        </p:txBody>
      </p:sp>
      <p:grpSp>
        <p:nvGrpSpPr>
          <p:cNvPr id="14" name="Group 28"/>
          <p:cNvGrpSpPr>
            <a:grpSpLocks noChangeAspect="1"/>
          </p:cNvGrpSpPr>
          <p:nvPr userDrawn="1"/>
        </p:nvGrpSpPr>
        <p:grpSpPr bwMode="auto">
          <a:xfrm>
            <a:off x="3100388" y="6584950"/>
            <a:ext cx="6062662" cy="280988"/>
            <a:chOff x="1953" y="4148"/>
            <a:chExt cx="3819" cy="177"/>
          </a:xfrm>
        </p:grpSpPr>
        <p:sp>
          <p:nvSpPr>
            <p:cNvPr id="15" name="AutoShape 27"/>
            <p:cNvSpPr>
              <a:spLocks noChangeAspect="1" noChangeArrowheads="1" noTextEdit="1"/>
            </p:cNvSpPr>
            <p:nvPr userDrawn="1"/>
          </p:nvSpPr>
          <p:spPr bwMode="auto">
            <a:xfrm>
              <a:off x="1953" y="4148"/>
              <a:ext cx="3819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9"/>
            <p:cNvSpPr>
              <a:spLocks/>
            </p:cNvSpPr>
            <p:nvPr userDrawn="1"/>
          </p:nvSpPr>
          <p:spPr bwMode="auto">
            <a:xfrm>
              <a:off x="3600" y="4148"/>
              <a:ext cx="2170" cy="89"/>
            </a:xfrm>
            <a:custGeom>
              <a:avLst/>
              <a:gdLst>
                <a:gd name="T0" fmla="*/ 21 w 917"/>
                <a:gd name="T1" fmla="*/ 0 h 36"/>
                <a:gd name="T2" fmla="*/ 9 w 917"/>
                <a:gd name="T3" fmla="*/ 5 h 36"/>
                <a:gd name="T4" fmla="*/ 5 w 917"/>
                <a:gd name="T5" fmla="*/ 14 h 36"/>
                <a:gd name="T6" fmla="*/ 0 w 917"/>
                <a:gd name="T7" fmla="*/ 36 h 36"/>
                <a:gd name="T8" fmla="*/ 917 w 917"/>
                <a:gd name="T9" fmla="*/ 36 h 36"/>
                <a:gd name="T10" fmla="*/ 917 w 917"/>
                <a:gd name="T11" fmla="*/ 0 h 36"/>
                <a:gd name="T12" fmla="*/ 21 w 917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7" h="36">
                  <a:moveTo>
                    <a:pt x="21" y="0"/>
                  </a:moveTo>
                  <a:cubicBezTo>
                    <a:pt x="15" y="0"/>
                    <a:pt x="11" y="2"/>
                    <a:pt x="9" y="5"/>
                  </a:cubicBezTo>
                  <a:cubicBezTo>
                    <a:pt x="7" y="7"/>
                    <a:pt x="6" y="10"/>
                    <a:pt x="5" y="14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917" y="36"/>
                    <a:pt x="917" y="36"/>
                    <a:pt x="917" y="36"/>
                  </a:cubicBezTo>
                  <a:cubicBezTo>
                    <a:pt x="917" y="0"/>
                    <a:pt x="917" y="0"/>
                    <a:pt x="917" y="0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30"/>
            <p:cNvSpPr>
              <a:spLocks/>
            </p:cNvSpPr>
            <p:nvPr userDrawn="1"/>
          </p:nvSpPr>
          <p:spPr bwMode="auto">
            <a:xfrm>
              <a:off x="1951" y="4237"/>
              <a:ext cx="3819" cy="91"/>
            </a:xfrm>
            <a:custGeom>
              <a:avLst/>
              <a:gdLst>
                <a:gd name="T0" fmla="*/ 21 w 1614"/>
                <a:gd name="T1" fmla="*/ 0 h 37"/>
                <a:gd name="T2" fmla="*/ 9 w 1614"/>
                <a:gd name="T3" fmla="*/ 5 h 37"/>
                <a:gd name="T4" fmla="*/ 5 w 1614"/>
                <a:gd name="T5" fmla="*/ 14 h 37"/>
                <a:gd name="T6" fmla="*/ 0 w 1614"/>
                <a:gd name="T7" fmla="*/ 37 h 37"/>
                <a:gd name="T8" fmla="*/ 1614 w 1614"/>
                <a:gd name="T9" fmla="*/ 37 h 37"/>
                <a:gd name="T10" fmla="*/ 1614 w 1614"/>
                <a:gd name="T11" fmla="*/ 0 h 37"/>
                <a:gd name="T12" fmla="*/ 21 w 1614"/>
                <a:gd name="T1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4" h="37">
                  <a:moveTo>
                    <a:pt x="21" y="0"/>
                  </a:moveTo>
                  <a:cubicBezTo>
                    <a:pt x="15" y="0"/>
                    <a:pt x="11" y="3"/>
                    <a:pt x="9" y="5"/>
                  </a:cubicBezTo>
                  <a:cubicBezTo>
                    <a:pt x="7" y="7"/>
                    <a:pt x="6" y="11"/>
                    <a:pt x="5" y="14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614" y="37"/>
                    <a:pt x="1614" y="37"/>
                    <a:pt x="1614" y="37"/>
                  </a:cubicBezTo>
                  <a:cubicBezTo>
                    <a:pt x="1614" y="0"/>
                    <a:pt x="1614" y="0"/>
                    <a:pt x="1614" y="0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357401" y="6315757"/>
            <a:ext cx="844591" cy="34299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D27DB1B-11A7-46C2-9C64-C40026885CFA}" type="slidenum">
              <a:rPr lang="en-US" sz="1400" smtClean="0">
                <a:solidFill>
                  <a:srgbClr val="000000"/>
                </a:solidFill>
              </a:rPr>
              <a:pPr algn="r"/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-55039" y="6640583"/>
            <a:ext cx="2788407" cy="3474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Republic Services Confidential</a:t>
            </a:r>
          </a:p>
        </p:txBody>
      </p:sp>
    </p:spTree>
    <p:extLst>
      <p:ext uri="{BB962C8B-B14F-4D97-AF65-F5344CB8AC3E}">
        <p14:creationId xmlns:p14="http://schemas.microsoft.com/office/powerpoint/2010/main" val="31183569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28"/>
          <p:cNvGrpSpPr>
            <a:grpSpLocks noChangeAspect="1"/>
          </p:cNvGrpSpPr>
          <p:nvPr userDrawn="1"/>
        </p:nvGrpSpPr>
        <p:grpSpPr bwMode="auto">
          <a:xfrm>
            <a:off x="3100388" y="6584950"/>
            <a:ext cx="6062662" cy="280988"/>
            <a:chOff x="1953" y="4148"/>
            <a:chExt cx="3819" cy="177"/>
          </a:xfrm>
        </p:grpSpPr>
        <p:sp>
          <p:nvSpPr>
            <p:cNvPr id="12" name="AutoShape 27"/>
            <p:cNvSpPr>
              <a:spLocks noChangeAspect="1" noChangeArrowheads="1" noTextEdit="1"/>
            </p:cNvSpPr>
            <p:nvPr userDrawn="1"/>
          </p:nvSpPr>
          <p:spPr bwMode="auto">
            <a:xfrm>
              <a:off x="1953" y="4148"/>
              <a:ext cx="3819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9"/>
            <p:cNvSpPr>
              <a:spLocks/>
            </p:cNvSpPr>
            <p:nvPr userDrawn="1"/>
          </p:nvSpPr>
          <p:spPr bwMode="auto">
            <a:xfrm>
              <a:off x="3600" y="4148"/>
              <a:ext cx="2170" cy="89"/>
            </a:xfrm>
            <a:custGeom>
              <a:avLst/>
              <a:gdLst>
                <a:gd name="T0" fmla="*/ 21 w 917"/>
                <a:gd name="T1" fmla="*/ 0 h 36"/>
                <a:gd name="T2" fmla="*/ 9 w 917"/>
                <a:gd name="T3" fmla="*/ 5 h 36"/>
                <a:gd name="T4" fmla="*/ 5 w 917"/>
                <a:gd name="T5" fmla="*/ 14 h 36"/>
                <a:gd name="T6" fmla="*/ 0 w 917"/>
                <a:gd name="T7" fmla="*/ 36 h 36"/>
                <a:gd name="T8" fmla="*/ 917 w 917"/>
                <a:gd name="T9" fmla="*/ 36 h 36"/>
                <a:gd name="T10" fmla="*/ 917 w 917"/>
                <a:gd name="T11" fmla="*/ 0 h 36"/>
                <a:gd name="T12" fmla="*/ 21 w 917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7" h="36">
                  <a:moveTo>
                    <a:pt x="21" y="0"/>
                  </a:moveTo>
                  <a:cubicBezTo>
                    <a:pt x="15" y="0"/>
                    <a:pt x="11" y="2"/>
                    <a:pt x="9" y="5"/>
                  </a:cubicBezTo>
                  <a:cubicBezTo>
                    <a:pt x="7" y="7"/>
                    <a:pt x="6" y="10"/>
                    <a:pt x="5" y="14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917" y="36"/>
                    <a:pt x="917" y="36"/>
                    <a:pt x="917" y="36"/>
                  </a:cubicBezTo>
                  <a:cubicBezTo>
                    <a:pt x="917" y="0"/>
                    <a:pt x="917" y="0"/>
                    <a:pt x="917" y="0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30"/>
            <p:cNvSpPr>
              <a:spLocks/>
            </p:cNvSpPr>
            <p:nvPr userDrawn="1"/>
          </p:nvSpPr>
          <p:spPr bwMode="auto">
            <a:xfrm>
              <a:off x="1951" y="4237"/>
              <a:ext cx="3819" cy="91"/>
            </a:xfrm>
            <a:custGeom>
              <a:avLst/>
              <a:gdLst>
                <a:gd name="T0" fmla="*/ 21 w 1614"/>
                <a:gd name="T1" fmla="*/ 0 h 37"/>
                <a:gd name="T2" fmla="*/ 9 w 1614"/>
                <a:gd name="T3" fmla="*/ 5 h 37"/>
                <a:gd name="T4" fmla="*/ 5 w 1614"/>
                <a:gd name="T5" fmla="*/ 14 h 37"/>
                <a:gd name="T6" fmla="*/ 0 w 1614"/>
                <a:gd name="T7" fmla="*/ 37 h 37"/>
                <a:gd name="T8" fmla="*/ 1614 w 1614"/>
                <a:gd name="T9" fmla="*/ 37 h 37"/>
                <a:gd name="T10" fmla="*/ 1614 w 1614"/>
                <a:gd name="T11" fmla="*/ 0 h 37"/>
                <a:gd name="T12" fmla="*/ 21 w 1614"/>
                <a:gd name="T1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4" h="37">
                  <a:moveTo>
                    <a:pt x="21" y="0"/>
                  </a:moveTo>
                  <a:cubicBezTo>
                    <a:pt x="15" y="0"/>
                    <a:pt x="11" y="3"/>
                    <a:pt x="9" y="5"/>
                  </a:cubicBezTo>
                  <a:cubicBezTo>
                    <a:pt x="7" y="7"/>
                    <a:pt x="6" y="11"/>
                    <a:pt x="5" y="14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614" y="37"/>
                    <a:pt x="1614" y="37"/>
                    <a:pt x="1614" y="37"/>
                  </a:cubicBezTo>
                  <a:cubicBezTo>
                    <a:pt x="1614" y="0"/>
                    <a:pt x="1614" y="0"/>
                    <a:pt x="1614" y="0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357401" y="6315757"/>
            <a:ext cx="844591" cy="34299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D27DB1B-11A7-46C2-9C64-C40026885CFA}" type="slidenum">
              <a:rPr lang="en-US" sz="1400" smtClean="0">
                <a:solidFill>
                  <a:srgbClr val="000000"/>
                </a:solidFill>
              </a:rPr>
              <a:pPr algn="r"/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76586" y="284028"/>
            <a:ext cx="7772400" cy="523220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6058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8"/>
          <p:cNvGrpSpPr>
            <a:grpSpLocks noChangeAspect="1"/>
          </p:cNvGrpSpPr>
          <p:nvPr userDrawn="1"/>
        </p:nvGrpSpPr>
        <p:grpSpPr bwMode="auto">
          <a:xfrm>
            <a:off x="3100388" y="6584950"/>
            <a:ext cx="6062662" cy="280988"/>
            <a:chOff x="1953" y="4148"/>
            <a:chExt cx="3819" cy="177"/>
          </a:xfrm>
        </p:grpSpPr>
        <p:sp>
          <p:nvSpPr>
            <p:cNvPr id="7" name="AutoShape 27"/>
            <p:cNvSpPr>
              <a:spLocks noChangeAspect="1" noChangeArrowheads="1" noTextEdit="1"/>
            </p:cNvSpPr>
            <p:nvPr userDrawn="1"/>
          </p:nvSpPr>
          <p:spPr bwMode="auto">
            <a:xfrm>
              <a:off x="1953" y="4148"/>
              <a:ext cx="3819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29"/>
            <p:cNvSpPr>
              <a:spLocks/>
            </p:cNvSpPr>
            <p:nvPr userDrawn="1"/>
          </p:nvSpPr>
          <p:spPr bwMode="auto">
            <a:xfrm>
              <a:off x="3600" y="4148"/>
              <a:ext cx="2170" cy="89"/>
            </a:xfrm>
            <a:custGeom>
              <a:avLst/>
              <a:gdLst>
                <a:gd name="T0" fmla="*/ 21 w 917"/>
                <a:gd name="T1" fmla="*/ 0 h 36"/>
                <a:gd name="T2" fmla="*/ 9 w 917"/>
                <a:gd name="T3" fmla="*/ 5 h 36"/>
                <a:gd name="T4" fmla="*/ 5 w 917"/>
                <a:gd name="T5" fmla="*/ 14 h 36"/>
                <a:gd name="T6" fmla="*/ 0 w 917"/>
                <a:gd name="T7" fmla="*/ 36 h 36"/>
                <a:gd name="T8" fmla="*/ 917 w 917"/>
                <a:gd name="T9" fmla="*/ 36 h 36"/>
                <a:gd name="T10" fmla="*/ 917 w 917"/>
                <a:gd name="T11" fmla="*/ 0 h 36"/>
                <a:gd name="T12" fmla="*/ 21 w 917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7" h="36">
                  <a:moveTo>
                    <a:pt x="21" y="0"/>
                  </a:moveTo>
                  <a:cubicBezTo>
                    <a:pt x="15" y="0"/>
                    <a:pt x="11" y="2"/>
                    <a:pt x="9" y="5"/>
                  </a:cubicBezTo>
                  <a:cubicBezTo>
                    <a:pt x="7" y="7"/>
                    <a:pt x="6" y="10"/>
                    <a:pt x="5" y="14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917" y="36"/>
                    <a:pt x="917" y="36"/>
                    <a:pt x="917" y="36"/>
                  </a:cubicBezTo>
                  <a:cubicBezTo>
                    <a:pt x="917" y="0"/>
                    <a:pt x="917" y="0"/>
                    <a:pt x="917" y="0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30"/>
            <p:cNvSpPr>
              <a:spLocks/>
            </p:cNvSpPr>
            <p:nvPr userDrawn="1"/>
          </p:nvSpPr>
          <p:spPr bwMode="auto">
            <a:xfrm>
              <a:off x="1951" y="4237"/>
              <a:ext cx="3819" cy="91"/>
            </a:xfrm>
            <a:custGeom>
              <a:avLst/>
              <a:gdLst>
                <a:gd name="T0" fmla="*/ 21 w 1614"/>
                <a:gd name="T1" fmla="*/ 0 h 37"/>
                <a:gd name="T2" fmla="*/ 9 w 1614"/>
                <a:gd name="T3" fmla="*/ 5 h 37"/>
                <a:gd name="T4" fmla="*/ 5 w 1614"/>
                <a:gd name="T5" fmla="*/ 14 h 37"/>
                <a:gd name="T6" fmla="*/ 0 w 1614"/>
                <a:gd name="T7" fmla="*/ 37 h 37"/>
                <a:gd name="T8" fmla="*/ 1614 w 1614"/>
                <a:gd name="T9" fmla="*/ 37 h 37"/>
                <a:gd name="T10" fmla="*/ 1614 w 1614"/>
                <a:gd name="T11" fmla="*/ 0 h 37"/>
                <a:gd name="T12" fmla="*/ 21 w 1614"/>
                <a:gd name="T1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4" h="37">
                  <a:moveTo>
                    <a:pt x="21" y="0"/>
                  </a:moveTo>
                  <a:cubicBezTo>
                    <a:pt x="15" y="0"/>
                    <a:pt x="11" y="3"/>
                    <a:pt x="9" y="5"/>
                  </a:cubicBezTo>
                  <a:cubicBezTo>
                    <a:pt x="7" y="7"/>
                    <a:pt x="6" y="11"/>
                    <a:pt x="5" y="14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614" y="37"/>
                    <a:pt x="1614" y="37"/>
                    <a:pt x="1614" y="37"/>
                  </a:cubicBezTo>
                  <a:cubicBezTo>
                    <a:pt x="1614" y="0"/>
                    <a:pt x="1614" y="0"/>
                    <a:pt x="1614" y="0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357401" y="6315757"/>
            <a:ext cx="844591" cy="34299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D27DB1B-11A7-46C2-9C64-C40026885CFA}" type="slidenum">
              <a:rPr lang="en-US" sz="1400" smtClean="0">
                <a:solidFill>
                  <a:srgbClr val="000000"/>
                </a:solidFill>
              </a:rPr>
              <a:pPr algn="r"/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8639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- Thank You Slide_No B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97280" y="3435906"/>
            <a:ext cx="7226301" cy="861774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>
              <a:defRPr sz="5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Thank You.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20" y="5632704"/>
            <a:ext cx="2110725" cy="72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7343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 blue b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28"/>
          <p:cNvGrpSpPr>
            <a:grpSpLocks noChangeAspect="1"/>
          </p:cNvGrpSpPr>
          <p:nvPr userDrawn="1"/>
        </p:nvGrpSpPr>
        <p:grpSpPr bwMode="auto">
          <a:xfrm>
            <a:off x="3100388" y="6584950"/>
            <a:ext cx="6062662" cy="280988"/>
            <a:chOff x="1953" y="4148"/>
            <a:chExt cx="3819" cy="177"/>
          </a:xfrm>
        </p:grpSpPr>
        <p:sp>
          <p:nvSpPr>
            <p:cNvPr id="17" name="AutoShape 27"/>
            <p:cNvSpPr>
              <a:spLocks noChangeAspect="1" noChangeArrowheads="1" noTextEdit="1"/>
            </p:cNvSpPr>
            <p:nvPr userDrawn="1"/>
          </p:nvSpPr>
          <p:spPr bwMode="auto">
            <a:xfrm>
              <a:off x="1953" y="4148"/>
              <a:ext cx="3819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9"/>
            <p:cNvSpPr>
              <a:spLocks/>
            </p:cNvSpPr>
            <p:nvPr userDrawn="1"/>
          </p:nvSpPr>
          <p:spPr bwMode="auto">
            <a:xfrm>
              <a:off x="3600" y="4148"/>
              <a:ext cx="2170" cy="89"/>
            </a:xfrm>
            <a:custGeom>
              <a:avLst/>
              <a:gdLst>
                <a:gd name="T0" fmla="*/ 21 w 917"/>
                <a:gd name="T1" fmla="*/ 0 h 36"/>
                <a:gd name="T2" fmla="*/ 9 w 917"/>
                <a:gd name="T3" fmla="*/ 5 h 36"/>
                <a:gd name="T4" fmla="*/ 5 w 917"/>
                <a:gd name="T5" fmla="*/ 14 h 36"/>
                <a:gd name="T6" fmla="*/ 0 w 917"/>
                <a:gd name="T7" fmla="*/ 36 h 36"/>
                <a:gd name="T8" fmla="*/ 917 w 917"/>
                <a:gd name="T9" fmla="*/ 36 h 36"/>
                <a:gd name="T10" fmla="*/ 917 w 917"/>
                <a:gd name="T11" fmla="*/ 0 h 36"/>
                <a:gd name="T12" fmla="*/ 21 w 917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7" h="36">
                  <a:moveTo>
                    <a:pt x="21" y="0"/>
                  </a:moveTo>
                  <a:cubicBezTo>
                    <a:pt x="15" y="0"/>
                    <a:pt x="11" y="2"/>
                    <a:pt x="9" y="5"/>
                  </a:cubicBezTo>
                  <a:cubicBezTo>
                    <a:pt x="7" y="7"/>
                    <a:pt x="6" y="10"/>
                    <a:pt x="5" y="14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917" y="36"/>
                    <a:pt x="917" y="36"/>
                    <a:pt x="917" y="36"/>
                  </a:cubicBezTo>
                  <a:cubicBezTo>
                    <a:pt x="917" y="0"/>
                    <a:pt x="917" y="0"/>
                    <a:pt x="917" y="0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30"/>
            <p:cNvSpPr>
              <a:spLocks/>
            </p:cNvSpPr>
            <p:nvPr userDrawn="1"/>
          </p:nvSpPr>
          <p:spPr bwMode="auto">
            <a:xfrm>
              <a:off x="1951" y="4237"/>
              <a:ext cx="3819" cy="91"/>
            </a:xfrm>
            <a:custGeom>
              <a:avLst/>
              <a:gdLst>
                <a:gd name="T0" fmla="*/ 21 w 1614"/>
                <a:gd name="T1" fmla="*/ 0 h 37"/>
                <a:gd name="T2" fmla="*/ 9 w 1614"/>
                <a:gd name="T3" fmla="*/ 5 h 37"/>
                <a:gd name="T4" fmla="*/ 5 w 1614"/>
                <a:gd name="T5" fmla="*/ 14 h 37"/>
                <a:gd name="T6" fmla="*/ 0 w 1614"/>
                <a:gd name="T7" fmla="*/ 37 h 37"/>
                <a:gd name="T8" fmla="*/ 1614 w 1614"/>
                <a:gd name="T9" fmla="*/ 37 h 37"/>
                <a:gd name="T10" fmla="*/ 1614 w 1614"/>
                <a:gd name="T11" fmla="*/ 0 h 37"/>
                <a:gd name="T12" fmla="*/ 21 w 1614"/>
                <a:gd name="T1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4" h="37">
                  <a:moveTo>
                    <a:pt x="21" y="0"/>
                  </a:moveTo>
                  <a:cubicBezTo>
                    <a:pt x="15" y="0"/>
                    <a:pt x="11" y="3"/>
                    <a:pt x="9" y="5"/>
                  </a:cubicBezTo>
                  <a:cubicBezTo>
                    <a:pt x="7" y="7"/>
                    <a:pt x="6" y="11"/>
                    <a:pt x="5" y="14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614" y="37"/>
                    <a:pt x="1614" y="37"/>
                    <a:pt x="1614" y="37"/>
                  </a:cubicBezTo>
                  <a:cubicBezTo>
                    <a:pt x="1614" y="0"/>
                    <a:pt x="1614" y="0"/>
                    <a:pt x="1614" y="0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20" y="5632704"/>
            <a:ext cx="2110725" cy="72742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1097279" y="1444288"/>
            <a:ext cx="7315200" cy="1938992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Hello There. This Is </a:t>
            </a:r>
            <a:br>
              <a:rPr lang="en-US" dirty="0"/>
            </a:br>
            <a:r>
              <a:rPr lang="en-US" dirty="0"/>
              <a:t>the Title of a PowerPoint</a:t>
            </a:r>
            <a:br>
              <a:rPr lang="en-US" dirty="0"/>
            </a:br>
            <a:r>
              <a:rPr lang="en-US" dirty="0"/>
              <a:t>Presentation.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097280" y="3415379"/>
            <a:ext cx="731520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357401" y="6299991"/>
            <a:ext cx="844591" cy="34299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D27DB1B-11A7-46C2-9C64-C40026885CFA}" type="slidenum">
              <a:rPr lang="en-US" sz="1400" smtClean="0">
                <a:solidFill>
                  <a:srgbClr val="000000"/>
                </a:solidFill>
              </a:rPr>
              <a:pPr algn="r"/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-55039" y="6624817"/>
            <a:ext cx="2788407" cy="3474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Republic Services Confidential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40207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Half Plate_HOUS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5721" y="0"/>
            <a:ext cx="3880476" cy="6882691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814046" y="1568925"/>
            <a:ext cx="3652158" cy="384105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just">
              <a:buNone/>
              <a:defRPr sz="1400">
                <a:solidFill>
                  <a:srgbClr val="000000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Nam liber </a:t>
            </a:r>
            <a:r>
              <a:rPr lang="en-US" dirty="0" err="1"/>
              <a:t>tempor</a:t>
            </a:r>
            <a:r>
              <a:rPr lang="en-US" dirty="0"/>
              <a:t> cum </a:t>
            </a:r>
            <a:r>
              <a:rPr lang="en-US" dirty="0" err="1"/>
              <a:t>soluta</a:t>
            </a:r>
            <a:r>
              <a:rPr lang="en-US" dirty="0"/>
              <a:t> </a:t>
            </a:r>
            <a:r>
              <a:rPr lang="en-US" dirty="0" err="1"/>
              <a:t>nobis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option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nihil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doming id quod </a:t>
            </a:r>
            <a:r>
              <a:rPr lang="en-US" dirty="0" err="1"/>
              <a:t>mazim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facer.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Possim</a:t>
            </a:r>
            <a:r>
              <a:rPr lang="en-US" dirty="0"/>
              <a:t> </a:t>
            </a:r>
            <a:r>
              <a:rPr lang="en-US" dirty="0" err="1"/>
              <a:t>assum</a:t>
            </a:r>
            <a:r>
              <a:rPr lang="en-US" dirty="0"/>
              <a:t>. </a:t>
            </a:r>
            <a:r>
              <a:rPr lang="en-US" dirty="0" err="1"/>
              <a:t>Typi</a:t>
            </a:r>
            <a:r>
              <a:rPr lang="en-US" dirty="0"/>
              <a:t> non </a:t>
            </a:r>
            <a:r>
              <a:rPr lang="en-US" dirty="0" err="1"/>
              <a:t>habent</a:t>
            </a:r>
            <a:r>
              <a:rPr lang="en-US" dirty="0"/>
              <a:t> </a:t>
            </a:r>
            <a:r>
              <a:rPr lang="en-US" dirty="0" err="1"/>
              <a:t>claritatem</a:t>
            </a:r>
            <a:r>
              <a:rPr lang="en-US" dirty="0"/>
              <a:t> </a:t>
            </a:r>
            <a:r>
              <a:rPr lang="en-US" dirty="0" err="1"/>
              <a:t>insitam</a:t>
            </a:r>
            <a:r>
              <a:rPr lang="en-US" dirty="0"/>
              <a:t>;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usus</a:t>
            </a:r>
            <a:r>
              <a:rPr lang="en-US" dirty="0"/>
              <a:t> </a:t>
            </a:r>
            <a:r>
              <a:rPr lang="en-US" dirty="0" err="1"/>
              <a:t>legentis</a:t>
            </a:r>
            <a:r>
              <a:rPr lang="en-US" dirty="0"/>
              <a:t> in </a:t>
            </a:r>
            <a:r>
              <a:rPr lang="en-US" dirty="0" err="1"/>
              <a:t>iis</a:t>
            </a:r>
            <a:r>
              <a:rPr lang="en-US" dirty="0"/>
              <a:t> qui </a:t>
            </a:r>
            <a:r>
              <a:rPr lang="en-US" dirty="0" err="1"/>
              <a:t>facit</a:t>
            </a:r>
            <a:r>
              <a:rPr lang="en-US" dirty="0"/>
              <a:t> </a:t>
            </a:r>
            <a:r>
              <a:rPr lang="en-US" dirty="0" err="1"/>
              <a:t>eorum</a:t>
            </a:r>
            <a:r>
              <a:rPr lang="en-US" dirty="0"/>
              <a:t> </a:t>
            </a:r>
            <a:r>
              <a:rPr lang="en-US" dirty="0" err="1"/>
              <a:t>claritatem</a:t>
            </a:r>
            <a:r>
              <a:rPr lang="en-US" dirty="0"/>
              <a:t>. </a:t>
            </a:r>
            <a:r>
              <a:rPr lang="en-US" dirty="0" err="1"/>
              <a:t>Investigationes</a:t>
            </a:r>
            <a:r>
              <a:rPr lang="en-US" dirty="0"/>
              <a:t> </a:t>
            </a:r>
            <a:r>
              <a:rPr lang="en-US" dirty="0" err="1"/>
              <a:t>demonstraverunt</a:t>
            </a:r>
            <a:r>
              <a:rPr lang="en-US" dirty="0"/>
              <a:t> </a:t>
            </a:r>
            <a:r>
              <a:rPr lang="en-US" dirty="0" err="1"/>
              <a:t>lectores</a:t>
            </a:r>
            <a:r>
              <a:rPr lang="en-US" dirty="0"/>
              <a:t> </a:t>
            </a:r>
            <a:r>
              <a:rPr lang="en-US" dirty="0" err="1"/>
              <a:t>legere</a:t>
            </a:r>
            <a:r>
              <a:rPr lang="en-US" dirty="0"/>
              <a:t> me </a:t>
            </a:r>
            <a:r>
              <a:rPr lang="en-US" dirty="0" err="1"/>
              <a:t>lius</a:t>
            </a:r>
            <a:r>
              <a:rPr lang="en-US" dirty="0"/>
              <a:t> quod ii </a:t>
            </a:r>
            <a:r>
              <a:rPr lang="en-US" dirty="0" err="1"/>
              <a:t>legunt</a:t>
            </a:r>
            <a:r>
              <a:rPr lang="en-US" dirty="0"/>
              <a:t> </a:t>
            </a:r>
            <a:r>
              <a:rPr lang="en-US" dirty="0" err="1"/>
              <a:t>saepius</a:t>
            </a:r>
            <a:r>
              <a:rPr lang="en-US" dirty="0"/>
              <a:t>. </a:t>
            </a:r>
            <a:r>
              <a:rPr lang="en-US" dirty="0" err="1"/>
              <a:t>Claritas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processus</a:t>
            </a:r>
            <a:r>
              <a:rPr lang="en-US" dirty="0"/>
              <a:t> </a:t>
            </a:r>
            <a:r>
              <a:rPr lang="en-US" dirty="0" err="1"/>
              <a:t>dynamicus</a:t>
            </a:r>
            <a:r>
              <a:rPr lang="en-US" dirty="0"/>
              <a:t>, qui sequitur </a:t>
            </a:r>
            <a:r>
              <a:rPr lang="en-US" dirty="0" err="1"/>
              <a:t>mutationem</a:t>
            </a:r>
            <a:r>
              <a:rPr lang="en-US" dirty="0"/>
              <a:t> </a:t>
            </a:r>
            <a:r>
              <a:rPr lang="en-US" dirty="0" err="1"/>
              <a:t>consuetudium</a:t>
            </a:r>
            <a:r>
              <a:rPr lang="en-US" dirty="0"/>
              <a:t> </a:t>
            </a:r>
            <a:r>
              <a:rPr lang="en-US" dirty="0" err="1"/>
              <a:t>lectorum</a:t>
            </a:r>
            <a:r>
              <a:rPr lang="en-US" dirty="0"/>
              <a:t>. </a:t>
            </a:r>
            <a:r>
              <a:rPr lang="en-US" dirty="0" err="1"/>
              <a:t>Mirum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notare</a:t>
            </a:r>
            <a:r>
              <a:rPr lang="en-US" dirty="0"/>
              <a:t> quam </a:t>
            </a:r>
            <a:r>
              <a:rPr lang="en-US" dirty="0" err="1"/>
              <a:t>littera</a:t>
            </a:r>
            <a:r>
              <a:rPr lang="en-US" dirty="0"/>
              <a:t> </a:t>
            </a:r>
            <a:r>
              <a:rPr lang="en-US" dirty="0" err="1"/>
              <a:t>gothica</a:t>
            </a:r>
            <a:r>
              <a:rPr lang="en-US" dirty="0"/>
              <a:t>, quam </a:t>
            </a:r>
            <a:r>
              <a:rPr lang="en-US" dirty="0" err="1"/>
              <a:t>nunc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814046" y="983284"/>
            <a:ext cx="3657600" cy="523220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>
              <a:defRPr sz="28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Headline Here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357401" y="6315757"/>
            <a:ext cx="844591" cy="34299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D27DB1B-11A7-46C2-9C64-C40026885CFA}" type="slidenum">
              <a:rPr lang="en-US" sz="1400" smtClean="0">
                <a:solidFill>
                  <a:srgbClr val="000000"/>
                </a:solidFill>
              </a:rPr>
              <a:pPr algn="r"/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85028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Half Plate_I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5721" y="0"/>
            <a:ext cx="3880476" cy="6882691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814046" y="1568925"/>
            <a:ext cx="3652158" cy="384105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just">
              <a:buNone/>
              <a:defRPr sz="1400">
                <a:solidFill>
                  <a:srgbClr val="000000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Nam liber </a:t>
            </a:r>
            <a:r>
              <a:rPr lang="en-US" dirty="0" err="1"/>
              <a:t>tempor</a:t>
            </a:r>
            <a:r>
              <a:rPr lang="en-US" dirty="0"/>
              <a:t> cum </a:t>
            </a:r>
            <a:r>
              <a:rPr lang="en-US" dirty="0" err="1"/>
              <a:t>soluta</a:t>
            </a:r>
            <a:r>
              <a:rPr lang="en-US" dirty="0"/>
              <a:t> </a:t>
            </a:r>
            <a:r>
              <a:rPr lang="en-US" dirty="0" err="1"/>
              <a:t>nobis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option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nihil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doming id quod </a:t>
            </a:r>
            <a:r>
              <a:rPr lang="en-US" dirty="0" err="1"/>
              <a:t>mazim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facer.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Possim</a:t>
            </a:r>
            <a:r>
              <a:rPr lang="en-US" dirty="0"/>
              <a:t> </a:t>
            </a:r>
            <a:r>
              <a:rPr lang="en-US" dirty="0" err="1"/>
              <a:t>assum</a:t>
            </a:r>
            <a:r>
              <a:rPr lang="en-US" dirty="0"/>
              <a:t>. </a:t>
            </a:r>
            <a:r>
              <a:rPr lang="en-US" dirty="0" err="1"/>
              <a:t>Typi</a:t>
            </a:r>
            <a:r>
              <a:rPr lang="en-US" dirty="0"/>
              <a:t> non </a:t>
            </a:r>
            <a:r>
              <a:rPr lang="en-US" dirty="0" err="1"/>
              <a:t>habent</a:t>
            </a:r>
            <a:r>
              <a:rPr lang="en-US" dirty="0"/>
              <a:t> </a:t>
            </a:r>
            <a:r>
              <a:rPr lang="en-US" dirty="0" err="1"/>
              <a:t>claritatem</a:t>
            </a:r>
            <a:r>
              <a:rPr lang="en-US" dirty="0"/>
              <a:t> </a:t>
            </a:r>
            <a:r>
              <a:rPr lang="en-US" dirty="0" err="1"/>
              <a:t>insitam</a:t>
            </a:r>
            <a:r>
              <a:rPr lang="en-US" dirty="0"/>
              <a:t>;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usus</a:t>
            </a:r>
            <a:r>
              <a:rPr lang="en-US" dirty="0"/>
              <a:t> </a:t>
            </a:r>
            <a:r>
              <a:rPr lang="en-US" dirty="0" err="1"/>
              <a:t>legentis</a:t>
            </a:r>
            <a:r>
              <a:rPr lang="en-US" dirty="0"/>
              <a:t> in </a:t>
            </a:r>
            <a:r>
              <a:rPr lang="en-US" dirty="0" err="1"/>
              <a:t>iis</a:t>
            </a:r>
            <a:r>
              <a:rPr lang="en-US" dirty="0"/>
              <a:t> qui </a:t>
            </a:r>
            <a:r>
              <a:rPr lang="en-US" dirty="0" err="1"/>
              <a:t>facit</a:t>
            </a:r>
            <a:r>
              <a:rPr lang="en-US" dirty="0"/>
              <a:t> </a:t>
            </a:r>
            <a:r>
              <a:rPr lang="en-US" dirty="0" err="1"/>
              <a:t>eorum</a:t>
            </a:r>
            <a:r>
              <a:rPr lang="en-US" dirty="0"/>
              <a:t> </a:t>
            </a:r>
            <a:r>
              <a:rPr lang="en-US" dirty="0" err="1"/>
              <a:t>claritatem</a:t>
            </a:r>
            <a:r>
              <a:rPr lang="en-US" dirty="0"/>
              <a:t>. </a:t>
            </a:r>
            <a:r>
              <a:rPr lang="en-US" dirty="0" err="1"/>
              <a:t>Investigationes</a:t>
            </a:r>
            <a:r>
              <a:rPr lang="en-US" dirty="0"/>
              <a:t> </a:t>
            </a:r>
            <a:r>
              <a:rPr lang="en-US" dirty="0" err="1"/>
              <a:t>demonstraverunt</a:t>
            </a:r>
            <a:r>
              <a:rPr lang="en-US" dirty="0"/>
              <a:t> </a:t>
            </a:r>
            <a:r>
              <a:rPr lang="en-US" dirty="0" err="1"/>
              <a:t>lectores</a:t>
            </a:r>
            <a:r>
              <a:rPr lang="en-US" dirty="0"/>
              <a:t> </a:t>
            </a:r>
            <a:r>
              <a:rPr lang="en-US" dirty="0" err="1"/>
              <a:t>legere</a:t>
            </a:r>
            <a:r>
              <a:rPr lang="en-US" dirty="0"/>
              <a:t> me </a:t>
            </a:r>
            <a:r>
              <a:rPr lang="en-US" dirty="0" err="1"/>
              <a:t>lius</a:t>
            </a:r>
            <a:r>
              <a:rPr lang="en-US" dirty="0"/>
              <a:t> quod ii </a:t>
            </a:r>
            <a:r>
              <a:rPr lang="en-US" dirty="0" err="1"/>
              <a:t>legunt</a:t>
            </a:r>
            <a:r>
              <a:rPr lang="en-US" dirty="0"/>
              <a:t> </a:t>
            </a:r>
            <a:r>
              <a:rPr lang="en-US" dirty="0" err="1"/>
              <a:t>saepius</a:t>
            </a:r>
            <a:r>
              <a:rPr lang="en-US" dirty="0"/>
              <a:t>. </a:t>
            </a:r>
            <a:r>
              <a:rPr lang="en-US" dirty="0" err="1"/>
              <a:t>Claritas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processus</a:t>
            </a:r>
            <a:r>
              <a:rPr lang="en-US" dirty="0"/>
              <a:t> </a:t>
            </a:r>
            <a:r>
              <a:rPr lang="en-US" dirty="0" err="1"/>
              <a:t>dynamicus</a:t>
            </a:r>
            <a:r>
              <a:rPr lang="en-US" dirty="0"/>
              <a:t>, qui sequitur </a:t>
            </a:r>
            <a:r>
              <a:rPr lang="en-US" dirty="0" err="1"/>
              <a:t>mutationem</a:t>
            </a:r>
            <a:r>
              <a:rPr lang="en-US" dirty="0"/>
              <a:t> </a:t>
            </a:r>
            <a:r>
              <a:rPr lang="en-US" dirty="0" err="1"/>
              <a:t>consuetudium</a:t>
            </a:r>
            <a:r>
              <a:rPr lang="en-US" dirty="0"/>
              <a:t> </a:t>
            </a:r>
            <a:r>
              <a:rPr lang="en-US" dirty="0" err="1"/>
              <a:t>lectorum</a:t>
            </a:r>
            <a:r>
              <a:rPr lang="en-US" dirty="0"/>
              <a:t>. </a:t>
            </a:r>
            <a:r>
              <a:rPr lang="en-US" dirty="0" err="1"/>
              <a:t>Mirum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notare</a:t>
            </a:r>
            <a:r>
              <a:rPr lang="en-US" dirty="0"/>
              <a:t> quam </a:t>
            </a:r>
            <a:r>
              <a:rPr lang="en-US" dirty="0" err="1"/>
              <a:t>littera</a:t>
            </a:r>
            <a:r>
              <a:rPr lang="en-US" dirty="0"/>
              <a:t> </a:t>
            </a:r>
            <a:r>
              <a:rPr lang="en-US" dirty="0" err="1"/>
              <a:t>gothica</a:t>
            </a:r>
            <a:r>
              <a:rPr lang="en-US" dirty="0"/>
              <a:t>, quam </a:t>
            </a:r>
            <a:r>
              <a:rPr lang="en-US" dirty="0" err="1"/>
              <a:t>nunc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814046" y="983284"/>
            <a:ext cx="3657600" cy="523220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>
              <a:defRPr sz="2800" baseline="0"/>
            </a:lvl1pPr>
          </a:lstStyle>
          <a:p>
            <a:r>
              <a:rPr lang="en-US" dirty="0"/>
              <a:t>Headline Here</a:t>
            </a: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357401" y="6315757"/>
            <a:ext cx="844591" cy="34299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D27DB1B-11A7-46C2-9C64-C40026885CFA}" type="slidenum">
              <a:rPr lang="en-US" sz="1400" smtClean="0">
                <a:solidFill>
                  <a:srgbClr val="000000"/>
                </a:solidFill>
              </a:rPr>
              <a:pPr algn="r"/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-55039" y="6640583"/>
            <a:ext cx="2788407" cy="3474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Republic Services Confidential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909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Half Plate_BIK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5721" y="0"/>
            <a:ext cx="3880476" cy="6882691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814046" y="1568925"/>
            <a:ext cx="3652158" cy="384105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just">
              <a:buNone/>
              <a:defRPr sz="1400">
                <a:solidFill>
                  <a:srgbClr val="000000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Nam liber </a:t>
            </a:r>
            <a:r>
              <a:rPr lang="en-US" dirty="0" err="1"/>
              <a:t>tempor</a:t>
            </a:r>
            <a:r>
              <a:rPr lang="en-US" dirty="0"/>
              <a:t> cum </a:t>
            </a:r>
            <a:r>
              <a:rPr lang="en-US" dirty="0" err="1"/>
              <a:t>soluta</a:t>
            </a:r>
            <a:r>
              <a:rPr lang="en-US" dirty="0"/>
              <a:t> </a:t>
            </a:r>
            <a:r>
              <a:rPr lang="en-US" dirty="0" err="1"/>
              <a:t>nobis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option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nihil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doming id quod </a:t>
            </a:r>
            <a:r>
              <a:rPr lang="en-US" dirty="0" err="1"/>
              <a:t>mazim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facer.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Possim</a:t>
            </a:r>
            <a:r>
              <a:rPr lang="en-US" dirty="0"/>
              <a:t> </a:t>
            </a:r>
            <a:r>
              <a:rPr lang="en-US" dirty="0" err="1"/>
              <a:t>assum</a:t>
            </a:r>
            <a:r>
              <a:rPr lang="en-US" dirty="0"/>
              <a:t>. </a:t>
            </a:r>
            <a:r>
              <a:rPr lang="en-US" dirty="0" err="1"/>
              <a:t>Typi</a:t>
            </a:r>
            <a:r>
              <a:rPr lang="en-US" dirty="0"/>
              <a:t> non </a:t>
            </a:r>
            <a:r>
              <a:rPr lang="en-US" dirty="0" err="1"/>
              <a:t>habent</a:t>
            </a:r>
            <a:r>
              <a:rPr lang="en-US" dirty="0"/>
              <a:t> </a:t>
            </a:r>
            <a:r>
              <a:rPr lang="en-US" dirty="0" err="1"/>
              <a:t>claritatem</a:t>
            </a:r>
            <a:r>
              <a:rPr lang="en-US" dirty="0"/>
              <a:t> </a:t>
            </a:r>
            <a:r>
              <a:rPr lang="en-US" dirty="0" err="1"/>
              <a:t>insitam</a:t>
            </a:r>
            <a:r>
              <a:rPr lang="en-US" dirty="0"/>
              <a:t>;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usus</a:t>
            </a:r>
            <a:r>
              <a:rPr lang="en-US" dirty="0"/>
              <a:t> </a:t>
            </a:r>
            <a:r>
              <a:rPr lang="en-US" dirty="0" err="1"/>
              <a:t>legentis</a:t>
            </a:r>
            <a:r>
              <a:rPr lang="en-US" dirty="0"/>
              <a:t> in </a:t>
            </a:r>
            <a:r>
              <a:rPr lang="en-US" dirty="0" err="1"/>
              <a:t>iis</a:t>
            </a:r>
            <a:r>
              <a:rPr lang="en-US" dirty="0"/>
              <a:t> qui </a:t>
            </a:r>
            <a:r>
              <a:rPr lang="en-US" dirty="0" err="1"/>
              <a:t>facit</a:t>
            </a:r>
            <a:r>
              <a:rPr lang="en-US" dirty="0"/>
              <a:t> </a:t>
            </a:r>
            <a:r>
              <a:rPr lang="en-US" dirty="0" err="1"/>
              <a:t>eorum</a:t>
            </a:r>
            <a:r>
              <a:rPr lang="en-US" dirty="0"/>
              <a:t> </a:t>
            </a:r>
            <a:r>
              <a:rPr lang="en-US" dirty="0" err="1"/>
              <a:t>claritatem</a:t>
            </a:r>
            <a:r>
              <a:rPr lang="en-US" dirty="0"/>
              <a:t>. </a:t>
            </a:r>
            <a:r>
              <a:rPr lang="en-US" dirty="0" err="1"/>
              <a:t>Investigationes</a:t>
            </a:r>
            <a:r>
              <a:rPr lang="en-US" dirty="0"/>
              <a:t> </a:t>
            </a:r>
            <a:r>
              <a:rPr lang="en-US" dirty="0" err="1"/>
              <a:t>demonstraverunt</a:t>
            </a:r>
            <a:r>
              <a:rPr lang="en-US" dirty="0"/>
              <a:t> </a:t>
            </a:r>
            <a:r>
              <a:rPr lang="en-US" dirty="0" err="1"/>
              <a:t>lectores</a:t>
            </a:r>
            <a:r>
              <a:rPr lang="en-US" dirty="0"/>
              <a:t> </a:t>
            </a:r>
            <a:r>
              <a:rPr lang="en-US" dirty="0" err="1"/>
              <a:t>legere</a:t>
            </a:r>
            <a:r>
              <a:rPr lang="en-US" dirty="0"/>
              <a:t> me </a:t>
            </a:r>
            <a:r>
              <a:rPr lang="en-US" dirty="0" err="1"/>
              <a:t>lius</a:t>
            </a:r>
            <a:r>
              <a:rPr lang="en-US" dirty="0"/>
              <a:t> quod ii </a:t>
            </a:r>
            <a:r>
              <a:rPr lang="en-US" dirty="0" err="1"/>
              <a:t>legunt</a:t>
            </a:r>
            <a:r>
              <a:rPr lang="en-US" dirty="0"/>
              <a:t> </a:t>
            </a:r>
            <a:r>
              <a:rPr lang="en-US" dirty="0" err="1"/>
              <a:t>saepius</a:t>
            </a:r>
            <a:r>
              <a:rPr lang="en-US" dirty="0"/>
              <a:t>. </a:t>
            </a:r>
            <a:r>
              <a:rPr lang="en-US" dirty="0" err="1"/>
              <a:t>Claritas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processus</a:t>
            </a:r>
            <a:r>
              <a:rPr lang="en-US" dirty="0"/>
              <a:t> </a:t>
            </a:r>
            <a:r>
              <a:rPr lang="en-US" dirty="0" err="1"/>
              <a:t>dynamicus</a:t>
            </a:r>
            <a:r>
              <a:rPr lang="en-US" dirty="0"/>
              <a:t>, qui sequitur </a:t>
            </a:r>
            <a:r>
              <a:rPr lang="en-US" dirty="0" err="1"/>
              <a:t>mutationem</a:t>
            </a:r>
            <a:r>
              <a:rPr lang="en-US" dirty="0"/>
              <a:t> </a:t>
            </a:r>
            <a:r>
              <a:rPr lang="en-US" dirty="0" err="1"/>
              <a:t>consuetudium</a:t>
            </a:r>
            <a:r>
              <a:rPr lang="en-US" dirty="0"/>
              <a:t> </a:t>
            </a:r>
            <a:r>
              <a:rPr lang="en-US" dirty="0" err="1"/>
              <a:t>lectorum</a:t>
            </a:r>
            <a:r>
              <a:rPr lang="en-US" dirty="0"/>
              <a:t>. </a:t>
            </a:r>
            <a:r>
              <a:rPr lang="en-US" dirty="0" err="1"/>
              <a:t>Mirum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notare</a:t>
            </a:r>
            <a:r>
              <a:rPr lang="en-US" dirty="0"/>
              <a:t> quam </a:t>
            </a:r>
            <a:r>
              <a:rPr lang="en-US" dirty="0" err="1"/>
              <a:t>littera</a:t>
            </a:r>
            <a:r>
              <a:rPr lang="en-US" dirty="0"/>
              <a:t> </a:t>
            </a:r>
            <a:r>
              <a:rPr lang="en-US" dirty="0" err="1"/>
              <a:t>gothica</a:t>
            </a:r>
            <a:r>
              <a:rPr lang="en-US" dirty="0"/>
              <a:t>, quam </a:t>
            </a:r>
            <a:r>
              <a:rPr lang="en-US" dirty="0" err="1"/>
              <a:t>nunc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814046" y="983284"/>
            <a:ext cx="3657600" cy="523220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>
              <a:defRPr sz="2800" baseline="0"/>
            </a:lvl1pPr>
          </a:lstStyle>
          <a:p>
            <a:r>
              <a:rPr lang="en-US" dirty="0"/>
              <a:t>Headline Here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357401" y="6315757"/>
            <a:ext cx="844591" cy="34299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D27DB1B-11A7-46C2-9C64-C40026885CFA}" type="slidenum">
              <a:rPr lang="en-US" sz="1400" smtClean="0">
                <a:solidFill>
                  <a:srgbClr val="000000"/>
                </a:solidFill>
              </a:rPr>
              <a:pPr algn="r"/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-55039" y="6640583"/>
            <a:ext cx="2788407" cy="3474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Republic Services Confidential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39868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Half Plate_CA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5721" y="0"/>
            <a:ext cx="3880476" cy="6882691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814046" y="1568925"/>
            <a:ext cx="3652158" cy="384105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just">
              <a:buNone/>
              <a:defRPr sz="1400">
                <a:solidFill>
                  <a:srgbClr val="000000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Nam liber </a:t>
            </a:r>
            <a:r>
              <a:rPr lang="en-US" dirty="0" err="1"/>
              <a:t>tempor</a:t>
            </a:r>
            <a:r>
              <a:rPr lang="en-US" dirty="0"/>
              <a:t> cum </a:t>
            </a:r>
            <a:r>
              <a:rPr lang="en-US" dirty="0" err="1"/>
              <a:t>soluta</a:t>
            </a:r>
            <a:r>
              <a:rPr lang="en-US" dirty="0"/>
              <a:t> </a:t>
            </a:r>
            <a:r>
              <a:rPr lang="en-US" dirty="0" err="1"/>
              <a:t>nobis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option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nihil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doming id quod </a:t>
            </a:r>
            <a:r>
              <a:rPr lang="en-US" dirty="0" err="1"/>
              <a:t>mazim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facer.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Possim</a:t>
            </a:r>
            <a:r>
              <a:rPr lang="en-US" dirty="0"/>
              <a:t> </a:t>
            </a:r>
            <a:r>
              <a:rPr lang="en-US" dirty="0" err="1"/>
              <a:t>assum</a:t>
            </a:r>
            <a:r>
              <a:rPr lang="en-US" dirty="0"/>
              <a:t>. </a:t>
            </a:r>
            <a:r>
              <a:rPr lang="en-US" dirty="0" err="1"/>
              <a:t>Typi</a:t>
            </a:r>
            <a:r>
              <a:rPr lang="en-US" dirty="0"/>
              <a:t> non </a:t>
            </a:r>
            <a:r>
              <a:rPr lang="en-US" dirty="0" err="1"/>
              <a:t>habent</a:t>
            </a:r>
            <a:r>
              <a:rPr lang="en-US" dirty="0"/>
              <a:t> </a:t>
            </a:r>
            <a:r>
              <a:rPr lang="en-US" dirty="0" err="1"/>
              <a:t>claritatem</a:t>
            </a:r>
            <a:r>
              <a:rPr lang="en-US" dirty="0"/>
              <a:t> </a:t>
            </a:r>
            <a:r>
              <a:rPr lang="en-US" dirty="0" err="1"/>
              <a:t>insitam</a:t>
            </a:r>
            <a:r>
              <a:rPr lang="en-US" dirty="0"/>
              <a:t>;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usus</a:t>
            </a:r>
            <a:r>
              <a:rPr lang="en-US" dirty="0"/>
              <a:t> </a:t>
            </a:r>
            <a:r>
              <a:rPr lang="en-US" dirty="0" err="1"/>
              <a:t>legentis</a:t>
            </a:r>
            <a:r>
              <a:rPr lang="en-US" dirty="0"/>
              <a:t> in </a:t>
            </a:r>
            <a:r>
              <a:rPr lang="en-US" dirty="0" err="1"/>
              <a:t>iis</a:t>
            </a:r>
            <a:r>
              <a:rPr lang="en-US" dirty="0"/>
              <a:t> qui </a:t>
            </a:r>
            <a:r>
              <a:rPr lang="en-US" dirty="0" err="1"/>
              <a:t>facit</a:t>
            </a:r>
            <a:r>
              <a:rPr lang="en-US" dirty="0"/>
              <a:t> </a:t>
            </a:r>
            <a:r>
              <a:rPr lang="en-US" dirty="0" err="1"/>
              <a:t>eorum</a:t>
            </a:r>
            <a:r>
              <a:rPr lang="en-US" dirty="0"/>
              <a:t> </a:t>
            </a:r>
            <a:r>
              <a:rPr lang="en-US" dirty="0" err="1"/>
              <a:t>claritatem</a:t>
            </a:r>
            <a:r>
              <a:rPr lang="en-US" dirty="0"/>
              <a:t>. </a:t>
            </a:r>
            <a:r>
              <a:rPr lang="en-US" dirty="0" err="1"/>
              <a:t>Investigationes</a:t>
            </a:r>
            <a:r>
              <a:rPr lang="en-US" dirty="0"/>
              <a:t> </a:t>
            </a:r>
            <a:r>
              <a:rPr lang="en-US" dirty="0" err="1"/>
              <a:t>demonstraverunt</a:t>
            </a:r>
            <a:r>
              <a:rPr lang="en-US" dirty="0"/>
              <a:t> </a:t>
            </a:r>
            <a:r>
              <a:rPr lang="en-US" dirty="0" err="1"/>
              <a:t>lectores</a:t>
            </a:r>
            <a:r>
              <a:rPr lang="en-US" dirty="0"/>
              <a:t> </a:t>
            </a:r>
            <a:r>
              <a:rPr lang="en-US" dirty="0" err="1"/>
              <a:t>legere</a:t>
            </a:r>
            <a:r>
              <a:rPr lang="en-US" dirty="0"/>
              <a:t> me </a:t>
            </a:r>
            <a:r>
              <a:rPr lang="en-US" dirty="0" err="1"/>
              <a:t>lius</a:t>
            </a:r>
            <a:r>
              <a:rPr lang="en-US" dirty="0"/>
              <a:t> quod ii </a:t>
            </a:r>
            <a:r>
              <a:rPr lang="en-US" dirty="0" err="1"/>
              <a:t>legunt</a:t>
            </a:r>
            <a:r>
              <a:rPr lang="en-US" dirty="0"/>
              <a:t> </a:t>
            </a:r>
            <a:r>
              <a:rPr lang="en-US" dirty="0" err="1"/>
              <a:t>saepius</a:t>
            </a:r>
            <a:r>
              <a:rPr lang="en-US" dirty="0"/>
              <a:t>. </a:t>
            </a:r>
            <a:r>
              <a:rPr lang="en-US" dirty="0" err="1"/>
              <a:t>Claritas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processus</a:t>
            </a:r>
            <a:r>
              <a:rPr lang="en-US" dirty="0"/>
              <a:t> </a:t>
            </a:r>
            <a:r>
              <a:rPr lang="en-US" dirty="0" err="1"/>
              <a:t>dynamicus</a:t>
            </a:r>
            <a:r>
              <a:rPr lang="en-US" dirty="0"/>
              <a:t>, qui sequitur </a:t>
            </a:r>
            <a:r>
              <a:rPr lang="en-US" dirty="0" err="1"/>
              <a:t>mutationem</a:t>
            </a:r>
            <a:r>
              <a:rPr lang="en-US" dirty="0"/>
              <a:t> </a:t>
            </a:r>
            <a:r>
              <a:rPr lang="en-US" dirty="0" err="1"/>
              <a:t>consuetudium</a:t>
            </a:r>
            <a:r>
              <a:rPr lang="en-US" dirty="0"/>
              <a:t> </a:t>
            </a:r>
            <a:r>
              <a:rPr lang="en-US" dirty="0" err="1"/>
              <a:t>lectorum</a:t>
            </a:r>
            <a:r>
              <a:rPr lang="en-US" dirty="0"/>
              <a:t>. </a:t>
            </a:r>
            <a:r>
              <a:rPr lang="en-US" dirty="0" err="1"/>
              <a:t>Mirum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notare</a:t>
            </a:r>
            <a:r>
              <a:rPr lang="en-US" dirty="0"/>
              <a:t> quam </a:t>
            </a:r>
            <a:r>
              <a:rPr lang="en-US" dirty="0" err="1"/>
              <a:t>littera</a:t>
            </a:r>
            <a:r>
              <a:rPr lang="en-US" dirty="0"/>
              <a:t> </a:t>
            </a:r>
            <a:r>
              <a:rPr lang="en-US" dirty="0" err="1"/>
              <a:t>gothica</a:t>
            </a:r>
            <a:r>
              <a:rPr lang="en-US" dirty="0"/>
              <a:t>, quam </a:t>
            </a:r>
            <a:r>
              <a:rPr lang="en-US" dirty="0" err="1"/>
              <a:t>nunc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814046" y="983284"/>
            <a:ext cx="3657600" cy="523220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>
              <a:defRPr sz="2800" baseline="0"/>
            </a:lvl1pPr>
          </a:lstStyle>
          <a:p>
            <a:r>
              <a:rPr lang="en-US" dirty="0"/>
              <a:t>Headline Here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357401" y="6315757"/>
            <a:ext cx="844591" cy="34299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D27DB1B-11A7-46C2-9C64-C40026885CFA}" type="slidenum">
              <a:rPr lang="en-US" sz="1400" smtClean="0">
                <a:solidFill>
                  <a:srgbClr val="000000"/>
                </a:solidFill>
              </a:rPr>
              <a:pPr algn="r"/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-55039" y="6640583"/>
            <a:ext cx="2788407" cy="3474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Republic Services Confidential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55744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Half Plate_CONSTRU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5721" y="0"/>
            <a:ext cx="3880476" cy="6882691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814046" y="1568925"/>
            <a:ext cx="3652158" cy="384105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just">
              <a:buNone/>
              <a:defRPr sz="1400">
                <a:solidFill>
                  <a:srgbClr val="000000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Nam liber </a:t>
            </a:r>
            <a:r>
              <a:rPr lang="en-US" dirty="0" err="1"/>
              <a:t>tempor</a:t>
            </a:r>
            <a:r>
              <a:rPr lang="en-US" dirty="0"/>
              <a:t> cum </a:t>
            </a:r>
            <a:r>
              <a:rPr lang="en-US" dirty="0" err="1"/>
              <a:t>soluta</a:t>
            </a:r>
            <a:r>
              <a:rPr lang="en-US" dirty="0"/>
              <a:t> </a:t>
            </a:r>
            <a:r>
              <a:rPr lang="en-US" dirty="0" err="1"/>
              <a:t>nobis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option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nihil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doming id quod </a:t>
            </a:r>
            <a:r>
              <a:rPr lang="en-US" dirty="0" err="1"/>
              <a:t>mazim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facer.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Possim</a:t>
            </a:r>
            <a:r>
              <a:rPr lang="en-US" dirty="0"/>
              <a:t> </a:t>
            </a:r>
            <a:r>
              <a:rPr lang="en-US" dirty="0" err="1"/>
              <a:t>assum</a:t>
            </a:r>
            <a:r>
              <a:rPr lang="en-US" dirty="0"/>
              <a:t>. </a:t>
            </a:r>
            <a:r>
              <a:rPr lang="en-US" dirty="0" err="1"/>
              <a:t>Typi</a:t>
            </a:r>
            <a:r>
              <a:rPr lang="en-US" dirty="0"/>
              <a:t> non </a:t>
            </a:r>
            <a:r>
              <a:rPr lang="en-US" dirty="0" err="1"/>
              <a:t>habent</a:t>
            </a:r>
            <a:r>
              <a:rPr lang="en-US" dirty="0"/>
              <a:t> </a:t>
            </a:r>
            <a:r>
              <a:rPr lang="en-US" dirty="0" err="1"/>
              <a:t>claritatem</a:t>
            </a:r>
            <a:r>
              <a:rPr lang="en-US" dirty="0"/>
              <a:t> </a:t>
            </a:r>
            <a:r>
              <a:rPr lang="en-US" dirty="0" err="1"/>
              <a:t>insitam</a:t>
            </a:r>
            <a:r>
              <a:rPr lang="en-US" dirty="0"/>
              <a:t>;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usus</a:t>
            </a:r>
            <a:r>
              <a:rPr lang="en-US" dirty="0"/>
              <a:t> </a:t>
            </a:r>
            <a:r>
              <a:rPr lang="en-US" dirty="0" err="1"/>
              <a:t>legentis</a:t>
            </a:r>
            <a:r>
              <a:rPr lang="en-US" dirty="0"/>
              <a:t> in </a:t>
            </a:r>
            <a:r>
              <a:rPr lang="en-US" dirty="0" err="1"/>
              <a:t>iis</a:t>
            </a:r>
            <a:r>
              <a:rPr lang="en-US" dirty="0"/>
              <a:t> qui </a:t>
            </a:r>
            <a:r>
              <a:rPr lang="en-US" dirty="0" err="1"/>
              <a:t>facit</a:t>
            </a:r>
            <a:r>
              <a:rPr lang="en-US" dirty="0"/>
              <a:t> </a:t>
            </a:r>
            <a:r>
              <a:rPr lang="en-US" dirty="0" err="1"/>
              <a:t>eorum</a:t>
            </a:r>
            <a:r>
              <a:rPr lang="en-US" dirty="0"/>
              <a:t> </a:t>
            </a:r>
            <a:r>
              <a:rPr lang="en-US" dirty="0" err="1"/>
              <a:t>claritatem</a:t>
            </a:r>
            <a:r>
              <a:rPr lang="en-US" dirty="0"/>
              <a:t>. </a:t>
            </a:r>
            <a:r>
              <a:rPr lang="en-US" dirty="0" err="1"/>
              <a:t>Investigationes</a:t>
            </a:r>
            <a:r>
              <a:rPr lang="en-US" dirty="0"/>
              <a:t> </a:t>
            </a:r>
            <a:r>
              <a:rPr lang="en-US" dirty="0" err="1"/>
              <a:t>demonstraverunt</a:t>
            </a:r>
            <a:r>
              <a:rPr lang="en-US" dirty="0"/>
              <a:t> </a:t>
            </a:r>
            <a:r>
              <a:rPr lang="en-US" dirty="0" err="1"/>
              <a:t>lectores</a:t>
            </a:r>
            <a:r>
              <a:rPr lang="en-US" dirty="0"/>
              <a:t> </a:t>
            </a:r>
            <a:r>
              <a:rPr lang="en-US" dirty="0" err="1"/>
              <a:t>legere</a:t>
            </a:r>
            <a:r>
              <a:rPr lang="en-US" dirty="0"/>
              <a:t> me </a:t>
            </a:r>
            <a:r>
              <a:rPr lang="en-US" dirty="0" err="1"/>
              <a:t>lius</a:t>
            </a:r>
            <a:r>
              <a:rPr lang="en-US" dirty="0"/>
              <a:t> quod ii </a:t>
            </a:r>
            <a:r>
              <a:rPr lang="en-US" dirty="0" err="1"/>
              <a:t>legunt</a:t>
            </a:r>
            <a:r>
              <a:rPr lang="en-US" dirty="0"/>
              <a:t> </a:t>
            </a:r>
            <a:r>
              <a:rPr lang="en-US" dirty="0" err="1"/>
              <a:t>saepius</a:t>
            </a:r>
            <a:r>
              <a:rPr lang="en-US" dirty="0"/>
              <a:t>. </a:t>
            </a:r>
            <a:r>
              <a:rPr lang="en-US" dirty="0" err="1"/>
              <a:t>Claritas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processus</a:t>
            </a:r>
            <a:r>
              <a:rPr lang="en-US" dirty="0"/>
              <a:t> </a:t>
            </a:r>
            <a:r>
              <a:rPr lang="en-US" dirty="0" err="1"/>
              <a:t>dynamicus</a:t>
            </a:r>
            <a:r>
              <a:rPr lang="en-US" dirty="0"/>
              <a:t>, qui sequitur </a:t>
            </a:r>
            <a:r>
              <a:rPr lang="en-US" dirty="0" err="1"/>
              <a:t>mutationem</a:t>
            </a:r>
            <a:r>
              <a:rPr lang="en-US" dirty="0"/>
              <a:t> </a:t>
            </a:r>
            <a:r>
              <a:rPr lang="en-US" dirty="0" err="1"/>
              <a:t>consuetudium</a:t>
            </a:r>
            <a:r>
              <a:rPr lang="en-US" dirty="0"/>
              <a:t> </a:t>
            </a:r>
            <a:r>
              <a:rPr lang="en-US" dirty="0" err="1"/>
              <a:t>lectorum</a:t>
            </a:r>
            <a:r>
              <a:rPr lang="en-US" dirty="0"/>
              <a:t>. </a:t>
            </a:r>
            <a:r>
              <a:rPr lang="en-US" dirty="0" err="1"/>
              <a:t>Mirum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notare</a:t>
            </a:r>
            <a:r>
              <a:rPr lang="en-US" dirty="0"/>
              <a:t> quam </a:t>
            </a:r>
            <a:r>
              <a:rPr lang="en-US" dirty="0" err="1"/>
              <a:t>littera</a:t>
            </a:r>
            <a:r>
              <a:rPr lang="en-US" dirty="0"/>
              <a:t> </a:t>
            </a:r>
            <a:r>
              <a:rPr lang="en-US" dirty="0" err="1"/>
              <a:t>gothica</a:t>
            </a:r>
            <a:r>
              <a:rPr lang="en-US" dirty="0"/>
              <a:t>, quam </a:t>
            </a:r>
            <a:r>
              <a:rPr lang="en-US" dirty="0" err="1"/>
              <a:t>nunc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814046" y="983284"/>
            <a:ext cx="3657600" cy="523220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>
              <a:defRPr sz="2800" baseline="0"/>
            </a:lvl1pPr>
          </a:lstStyle>
          <a:p>
            <a:r>
              <a:rPr lang="en-US" dirty="0"/>
              <a:t>Headline Here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357401" y="6315757"/>
            <a:ext cx="844591" cy="34299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D27DB1B-11A7-46C2-9C64-C40026885CFA}" type="slidenum">
              <a:rPr lang="en-US" sz="1400" smtClean="0">
                <a:solidFill>
                  <a:srgbClr val="000000"/>
                </a:solidFill>
              </a:rPr>
              <a:pPr algn="r"/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-55039" y="6640583"/>
            <a:ext cx="2788407" cy="3474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Republic Services Confidential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34564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7280" y="1230067"/>
            <a:ext cx="6948714" cy="52322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Table of Contents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097280" y="2440214"/>
            <a:ext cx="6948714" cy="224676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000">
                <a:solidFill>
                  <a:srgbClr val="000000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lvl="0"/>
            <a:r>
              <a:rPr lang="en-US" dirty="0"/>
              <a:t>Section Name							02</a:t>
            </a:r>
          </a:p>
          <a:p>
            <a:pPr lvl="0"/>
            <a:r>
              <a:rPr lang="en-US" dirty="0"/>
              <a:t>Longer Section Name					05</a:t>
            </a:r>
          </a:p>
          <a:p>
            <a:pPr lvl="0"/>
            <a:r>
              <a:rPr lang="en-US" dirty="0"/>
              <a:t>Section Name							07</a:t>
            </a:r>
          </a:p>
          <a:p>
            <a:pPr lvl="0"/>
            <a:r>
              <a:rPr lang="en-US" dirty="0"/>
              <a:t>Even Longer Section Name			12</a:t>
            </a:r>
          </a:p>
          <a:p>
            <a:pPr lvl="0"/>
            <a:r>
              <a:rPr lang="en-US" dirty="0"/>
              <a:t>Longer Section Name					13</a:t>
            </a:r>
          </a:p>
          <a:p>
            <a:pPr lvl="0"/>
            <a:r>
              <a:rPr lang="en-US" dirty="0"/>
              <a:t>Section Name							16</a:t>
            </a:r>
          </a:p>
        </p:txBody>
      </p:sp>
      <p:grpSp>
        <p:nvGrpSpPr>
          <p:cNvPr id="10" name="Group 28"/>
          <p:cNvGrpSpPr>
            <a:grpSpLocks noChangeAspect="1"/>
          </p:cNvGrpSpPr>
          <p:nvPr userDrawn="1"/>
        </p:nvGrpSpPr>
        <p:grpSpPr bwMode="auto">
          <a:xfrm>
            <a:off x="3100388" y="6584950"/>
            <a:ext cx="6062662" cy="280988"/>
            <a:chOff x="1953" y="4148"/>
            <a:chExt cx="3819" cy="177"/>
          </a:xfrm>
        </p:grpSpPr>
        <p:sp>
          <p:nvSpPr>
            <p:cNvPr id="12" name="AutoShape 27"/>
            <p:cNvSpPr>
              <a:spLocks noChangeAspect="1" noChangeArrowheads="1" noTextEdit="1"/>
            </p:cNvSpPr>
            <p:nvPr userDrawn="1"/>
          </p:nvSpPr>
          <p:spPr bwMode="auto">
            <a:xfrm>
              <a:off x="1953" y="4148"/>
              <a:ext cx="3819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9"/>
            <p:cNvSpPr>
              <a:spLocks/>
            </p:cNvSpPr>
            <p:nvPr userDrawn="1"/>
          </p:nvSpPr>
          <p:spPr bwMode="auto">
            <a:xfrm>
              <a:off x="3600" y="4148"/>
              <a:ext cx="2170" cy="89"/>
            </a:xfrm>
            <a:custGeom>
              <a:avLst/>
              <a:gdLst>
                <a:gd name="T0" fmla="*/ 21 w 917"/>
                <a:gd name="T1" fmla="*/ 0 h 36"/>
                <a:gd name="T2" fmla="*/ 9 w 917"/>
                <a:gd name="T3" fmla="*/ 5 h 36"/>
                <a:gd name="T4" fmla="*/ 5 w 917"/>
                <a:gd name="T5" fmla="*/ 14 h 36"/>
                <a:gd name="T6" fmla="*/ 0 w 917"/>
                <a:gd name="T7" fmla="*/ 36 h 36"/>
                <a:gd name="T8" fmla="*/ 917 w 917"/>
                <a:gd name="T9" fmla="*/ 36 h 36"/>
                <a:gd name="T10" fmla="*/ 917 w 917"/>
                <a:gd name="T11" fmla="*/ 0 h 36"/>
                <a:gd name="T12" fmla="*/ 21 w 917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7" h="36">
                  <a:moveTo>
                    <a:pt x="21" y="0"/>
                  </a:moveTo>
                  <a:cubicBezTo>
                    <a:pt x="15" y="0"/>
                    <a:pt x="11" y="2"/>
                    <a:pt x="9" y="5"/>
                  </a:cubicBezTo>
                  <a:cubicBezTo>
                    <a:pt x="7" y="7"/>
                    <a:pt x="6" y="10"/>
                    <a:pt x="5" y="14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917" y="36"/>
                    <a:pt x="917" y="36"/>
                    <a:pt x="917" y="36"/>
                  </a:cubicBezTo>
                  <a:cubicBezTo>
                    <a:pt x="917" y="0"/>
                    <a:pt x="917" y="0"/>
                    <a:pt x="917" y="0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30"/>
            <p:cNvSpPr>
              <a:spLocks/>
            </p:cNvSpPr>
            <p:nvPr userDrawn="1"/>
          </p:nvSpPr>
          <p:spPr bwMode="auto">
            <a:xfrm>
              <a:off x="1951" y="4237"/>
              <a:ext cx="3819" cy="91"/>
            </a:xfrm>
            <a:custGeom>
              <a:avLst/>
              <a:gdLst>
                <a:gd name="T0" fmla="*/ 21 w 1614"/>
                <a:gd name="T1" fmla="*/ 0 h 37"/>
                <a:gd name="T2" fmla="*/ 9 w 1614"/>
                <a:gd name="T3" fmla="*/ 5 h 37"/>
                <a:gd name="T4" fmla="*/ 5 w 1614"/>
                <a:gd name="T5" fmla="*/ 14 h 37"/>
                <a:gd name="T6" fmla="*/ 0 w 1614"/>
                <a:gd name="T7" fmla="*/ 37 h 37"/>
                <a:gd name="T8" fmla="*/ 1614 w 1614"/>
                <a:gd name="T9" fmla="*/ 37 h 37"/>
                <a:gd name="T10" fmla="*/ 1614 w 1614"/>
                <a:gd name="T11" fmla="*/ 0 h 37"/>
                <a:gd name="T12" fmla="*/ 21 w 1614"/>
                <a:gd name="T1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4" h="37">
                  <a:moveTo>
                    <a:pt x="21" y="0"/>
                  </a:moveTo>
                  <a:cubicBezTo>
                    <a:pt x="15" y="0"/>
                    <a:pt x="11" y="3"/>
                    <a:pt x="9" y="5"/>
                  </a:cubicBezTo>
                  <a:cubicBezTo>
                    <a:pt x="7" y="7"/>
                    <a:pt x="6" y="11"/>
                    <a:pt x="5" y="14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614" y="37"/>
                    <a:pt x="1614" y="37"/>
                    <a:pt x="1614" y="37"/>
                  </a:cubicBezTo>
                  <a:cubicBezTo>
                    <a:pt x="1614" y="0"/>
                    <a:pt x="1614" y="0"/>
                    <a:pt x="1614" y="0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357401" y="6315757"/>
            <a:ext cx="844591" cy="34299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D27DB1B-11A7-46C2-9C64-C40026885CFA}" type="slidenum">
              <a:rPr lang="en-US" sz="1400" smtClean="0">
                <a:solidFill>
                  <a:srgbClr val="000000"/>
                </a:solidFill>
              </a:rPr>
              <a:pPr algn="r"/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23574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Half Plate_RURA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814046" y="1568925"/>
            <a:ext cx="3652158" cy="384105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just">
              <a:buNone/>
              <a:defRPr sz="1400">
                <a:solidFill>
                  <a:srgbClr val="000000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Nam liber </a:t>
            </a:r>
            <a:r>
              <a:rPr lang="en-US" dirty="0" err="1"/>
              <a:t>tempor</a:t>
            </a:r>
            <a:r>
              <a:rPr lang="en-US" dirty="0"/>
              <a:t> cum </a:t>
            </a:r>
            <a:r>
              <a:rPr lang="en-US" dirty="0" err="1"/>
              <a:t>soluta</a:t>
            </a:r>
            <a:r>
              <a:rPr lang="en-US" dirty="0"/>
              <a:t> </a:t>
            </a:r>
            <a:r>
              <a:rPr lang="en-US" dirty="0" err="1"/>
              <a:t>nobis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option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nihil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doming id quod </a:t>
            </a:r>
            <a:r>
              <a:rPr lang="en-US" dirty="0" err="1"/>
              <a:t>mazim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facer.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Possim</a:t>
            </a:r>
            <a:r>
              <a:rPr lang="en-US" dirty="0"/>
              <a:t> </a:t>
            </a:r>
            <a:r>
              <a:rPr lang="en-US" dirty="0" err="1"/>
              <a:t>assum</a:t>
            </a:r>
            <a:r>
              <a:rPr lang="en-US" dirty="0"/>
              <a:t>. </a:t>
            </a:r>
            <a:r>
              <a:rPr lang="en-US" dirty="0" err="1"/>
              <a:t>Typi</a:t>
            </a:r>
            <a:r>
              <a:rPr lang="en-US" dirty="0"/>
              <a:t> non </a:t>
            </a:r>
            <a:r>
              <a:rPr lang="en-US" dirty="0" err="1"/>
              <a:t>habent</a:t>
            </a:r>
            <a:r>
              <a:rPr lang="en-US" dirty="0"/>
              <a:t> </a:t>
            </a:r>
            <a:r>
              <a:rPr lang="en-US" dirty="0" err="1"/>
              <a:t>claritatem</a:t>
            </a:r>
            <a:r>
              <a:rPr lang="en-US" dirty="0"/>
              <a:t> </a:t>
            </a:r>
            <a:r>
              <a:rPr lang="en-US" dirty="0" err="1"/>
              <a:t>insitam</a:t>
            </a:r>
            <a:r>
              <a:rPr lang="en-US" dirty="0"/>
              <a:t>;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usus</a:t>
            </a:r>
            <a:r>
              <a:rPr lang="en-US" dirty="0"/>
              <a:t> </a:t>
            </a:r>
            <a:r>
              <a:rPr lang="en-US" dirty="0" err="1"/>
              <a:t>legentis</a:t>
            </a:r>
            <a:r>
              <a:rPr lang="en-US" dirty="0"/>
              <a:t> in </a:t>
            </a:r>
            <a:r>
              <a:rPr lang="en-US" dirty="0" err="1"/>
              <a:t>iis</a:t>
            </a:r>
            <a:r>
              <a:rPr lang="en-US" dirty="0"/>
              <a:t> qui </a:t>
            </a:r>
            <a:r>
              <a:rPr lang="en-US" dirty="0" err="1"/>
              <a:t>facit</a:t>
            </a:r>
            <a:r>
              <a:rPr lang="en-US" dirty="0"/>
              <a:t> </a:t>
            </a:r>
            <a:r>
              <a:rPr lang="en-US" dirty="0" err="1"/>
              <a:t>eorum</a:t>
            </a:r>
            <a:r>
              <a:rPr lang="en-US" dirty="0"/>
              <a:t> </a:t>
            </a:r>
            <a:r>
              <a:rPr lang="en-US" dirty="0" err="1"/>
              <a:t>claritatem</a:t>
            </a:r>
            <a:r>
              <a:rPr lang="en-US" dirty="0"/>
              <a:t>. </a:t>
            </a:r>
            <a:r>
              <a:rPr lang="en-US" dirty="0" err="1"/>
              <a:t>Investigationes</a:t>
            </a:r>
            <a:r>
              <a:rPr lang="en-US" dirty="0"/>
              <a:t> </a:t>
            </a:r>
            <a:r>
              <a:rPr lang="en-US" dirty="0" err="1"/>
              <a:t>demonstraverunt</a:t>
            </a:r>
            <a:r>
              <a:rPr lang="en-US" dirty="0"/>
              <a:t> </a:t>
            </a:r>
            <a:r>
              <a:rPr lang="en-US" dirty="0" err="1"/>
              <a:t>lectores</a:t>
            </a:r>
            <a:r>
              <a:rPr lang="en-US" dirty="0"/>
              <a:t> </a:t>
            </a:r>
            <a:r>
              <a:rPr lang="en-US" dirty="0" err="1"/>
              <a:t>legere</a:t>
            </a:r>
            <a:r>
              <a:rPr lang="en-US" dirty="0"/>
              <a:t> me </a:t>
            </a:r>
            <a:r>
              <a:rPr lang="en-US" dirty="0" err="1"/>
              <a:t>lius</a:t>
            </a:r>
            <a:r>
              <a:rPr lang="en-US" dirty="0"/>
              <a:t> quod ii </a:t>
            </a:r>
            <a:r>
              <a:rPr lang="en-US" dirty="0" err="1"/>
              <a:t>legunt</a:t>
            </a:r>
            <a:r>
              <a:rPr lang="en-US" dirty="0"/>
              <a:t> </a:t>
            </a:r>
            <a:r>
              <a:rPr lang="en-US" dirty="0" err="1"/>
              <a:t>saepius</a:t>
            </a:r>
            <a:r>
              <a:rPr lang="en-US" dirty="0"/>
              <a:t>. </a:t>
            </a:r>
            <a:r>
              <a:rPr lang="en-US" dirty="0" err="1"/>
              <a:t>Claritas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processus</a:t>
            </a:r>
            <a:r>
              <a:rPr lang="en-US" dirty="0"/>
              <a:t> </a:t>
            </a:r>
            <a:r>
              <a:rPr lang="en-US" dirty="0" err="1"/>
              <a:t>dynamicus</a:t>
            </a:r>
            <a:r>
              <a:rPr lang="en-US" dirty="0"/>
              <a:t>, qui sequitur </a:t>
            </a:r>
            <a:r>
              <a:rPr lang="en-US" dirty="0" err="1"/>
              <a:t>mutationem</a:t>
            </a:r>
            <a:r>
              <a:rPr lang="en-US" dirty="0"/>
              <a:t> </a:t>
            </a:r>
            <a:r>
              <a:rPr lang="en-US" dirty="0" err="1"/>
              <a:t>consuetudium</a:t>
            </a:r>
            <a:r>
              <a:rPr lang="en-US" dirty="0"/>
              <a:t> </a:t>
            </a:r>
            <a:r>
              <a:rPr lang="en-US" dirty="0" err="1"/>
              <a:t>lectorum</a:t>
            </a:r>
            <a:r>
              <a:rPr lang="en-US" dirty="0"/>
              <a:t>. </a:t>
            </a:r>
            <a:r>
              <a:rPr lang="en-US" dirty="0" err="1"/>
              <a:t>Mirum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notare</a:t>
            </a:r>
            <a:r>
              <a:rPr lang="en-US" dirty="0"/>
              <a:t> quam </a:t>
            </a:r>
            <a:r>
              <a:rPr lang="en-US" dirty="0" err="1"/>
              <a:t>littera</a:t>
            </a:r>
            <a:r>
              <a:rPr lang="en-US" dirty="0"/>
              <a:t> </a:t>
            </a:r>
            <a:r>
              <a:rPr lang="en-US" dirty="0" err="1"/>
              <a:t>gothica</a:t>
            </a:r>
            <a:r>
              <a:rPr lang="en-US" dirty="0"/>
              <a:t>, quam </a:t>
            </a:r>
            <a:r>
              <a:rPr lang="en-US" dirty="0" err="1"/>
              <a:t>nunc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814046" y="983284"/>
            <a:ext cx="3657600" cy="523220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>
              <a:defRPr sz="2800" baseline="0"/>
            </a:lvl1pPr>
          </a:lstStyle>
          <a:p>
            <a:r>
              <a:rPr lang="en-US" dirty="0"/>
              <a:t>Headline Here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357401" y="6315757"/>
            <a:ext cx="844591" cy="34299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4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08998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_Half Plate_RESTURA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5721" y="0"/>
            <a:ext cx="3880476" cy="6882692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814046" y="1568925"/>
            <a:ext cx="3652158" cy="384105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just">
              <a:buNone/>
              <a:defRPr sz="1400">
                <a:solidFill>
                  <a:srgbClr val="000000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Nam liber </a:t>
            </a:r>
            <a:r>
              <a:rPr lang="en-US" dirty="0" err="1"/>
              <a:t>tempor</a:t>
            </a:r>
            <a:r>
              <a:rPr lang="en-US" dirty="0"/>
              <a:t> cum </a:t>
            </a:r>
            <a:r>
              <a:rPr lang="en-US" dirty="0" err="1"/>
              <a:t>soluta</a:t>
            </a:r>
            <a:r>
              <a:rPr lang="en-US" dirty="0"/>
              <a:t> </a:t>
            </a:r>
            <a:r>
              <a:rPr lang="en-US" dirty="0" err="1"/>
              <a:t>nobis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option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nihil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doming id quod </a:t>
            </a:r>
            <a:r>
              <a:rPr lang="en-US" dirty="0" err="1"/>
              <a:t>mazim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facer.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Possim</a:t>
            </a:r>
            <a:r>
              <a:rPr lang="en-US" dirty="0"/>
              <a:t> </a:t>
            </a:r>
            <a:r>
              <a:rPr lang="en-US" dirty="0" err="1"/>
              <a:t>assum</a:t>
            </a:r>
            <a:r>
              <a:rPr lang="en-US" dirty="0"/>
              <a:t>. </a:t>
            </a:r>
            <a:r>
              <a:rPr lang="en-US" dirty="0" err="1"/>
              <a:t>Typi</a:t>
            </a:r>
            <a:r>
              <a:rPr lang="en-US" dirty="0"/>
              <a:t> non </a:t>
            </a:r>
            <a:r>
              <a:rPr lang="en-US" dirty="0" err="1"/>
              <a:t>habent</a:t>
            </a:r>
            <a:r>
              <a:rPr lang="en-US" dirty="0"/>
              <a:t> </a:t>
            </a:r>
            <a:r>
              <a:rPr lang="en-US" dirty="0" err="1"/>
              <a:t>claritatem</a:t>
            </a:r>
            <a:r>
              <a:rPr lang="en-US" dirty="0"/>
              <a:t> </a:t>
            </a:r>
            <a:r>
              <a:rPr lang="en-US" dirty="0" err="1"/>
              <a:t>insitam</a:t>
            </a:r>
            <a:r>
              <a:rPr lang="en-US" dirty="0"/>
              <a:t>;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usus</a:t>
            </a:r>
            <a:r>
              <a:rPr lang="en-US" dirty="0"/>
              <a:t> </a:t>
            </a:r>
            <a:r>
              <a:rPr lang="en-US" dirty="0" err="1"/>
              <a:t>legentis</a:t>
            </a:r>
            <a:r>
              <a:rPr lang="en-US" dirty="0"/>
              <a:t> in </a:t>
            </a:r>
            <a:r>
              <a:rPr lang="en-US" dirty="0" err="1"/>
              <a:t>iis</a:t>
            </a:r>
            <a:r>
              <a:rPr lang="en-US" dirty="0"/>
              <a:t> qui </a:t>
            </a:r>
            <a:r>
              <a:rPr lang="en-US" dirty="0" err="1"/>
              <a:t>facit</a:t>
            </a:r>
            <a:r>
              <a:rPr lang="en-US" dirty="0"/>
              <a:t> </a:t>
            </a:r>
            <a:r>
              <a:rPr lang="en-US" dirty="0" err="1"/>
              <a:t>eorum</a:t>
            </a:r>
            <a:r>
              <a:rPr lang="en-US" dirty="0"/>
              <a:t> </a:t>
            </a:r>
            <a:r>
              <a:rPr lang="en-US" dirty="0" err="1"/>
              <a:t>claritatem</a:t>
            </a:r>
            <a:r>
              <a:rPr lang="en-US" dirty="0"/>
              <a:t>. </a:t>
            </a:r>
            <a:r>
              <a:rPr lang="en-US" dirty="0" err="1"/>
              <a:t>Investigationes</a:t>
            </a:r>
            <a:r>
              <a:rPr lang="en-US" dirty="0"/>
              <a:t> </a:t>
            </a:r>
            <a:r>
              <a:rPr lang="en-US" dirty="0" err="1"/>
              <a:t>demonstraverunt</a:t>
            </a:r>
            <a:r>
              <a:rPr lang="en-US" dirty="0"/>
              <a:t> </a:t>
            </a:r>
            <a:r>
              <a:rPr lang="en-US" dirty="0" err="1"/>
              <a:t>lectores</a:t>
            </a:r>
            <a:r>
              <a:rPr lang="en-US" dirty="0"/>
              <a:t> </a:t>
            </a:r>
            <a:r>
              <a:rPr lang="en-US" dirty="0" err="1"/>
              <a:t>legere</a:t>
            </a:r>
            <a:r>
              <a:rPr lang="en-US" dirty="0"/>
              <a:t> me </a:t>
            </a:r>
            <a:r>
              <a:rPr lang="en-US" dirty="0" err="1"/>
              <a:t>lius</a:t>
            </a:r>
            <a:r>
              <a:rPr lang="en-US" dirty="0"/>
              <a:t> quod ii </a:t>
            </a:r>
            <a:r>
              <a:rPr lang="en-US" dirty="0" err="1"/>
              <a:t>legunt</a:t>
            </a:r>
            <a:r>
              <a:rPr lang="en-US" dirty="0"/>
              <a:t> </a:t>
            </a:r>
            <a:r>
              <a:rPr lang="en-US" dirty="0" err="1"/>
              <a:t>saepius</a:t>
            </a:r>
            <a:r>
              <a:rPr lang="en-US" dirty="0"/>
              <a:t>. </a:t>
            </a:r>
            <a:r>
              <a:rPr lang="en-US" dirty="0" err="1"/>
              <a:t>Claritas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processus</a:t>
            </a:r>
            <a:r>
              <a:rPr lang="en-US" dirty="0"/>
              <a:t> </a:t>
            </a:r>
            <a:r>
              <a:rPr lang="en-US" dirty="0" err="1"/>
              <a:t>dynamicus</a:t>
            </a:r>
            <a:r>
              <a:rPr lang="en-US" dirty="0"/>
              <a:t>, qui sequitur </a:t>
            </a:r>
            <a:r>
              <a:rPr lang="en-US" dirty="0" err="1"/>
              <a:t>mutationem</a:t>
            </a:r>
            <a:r>
              <a:rPr lang="en-US" dirty="0"/>
              <a:t> </a:t>
            </a:r>
            <a:r>
              <a:rPr lang="en-US" dirty="0" err="1"/>
              <a:t>consuetudium</a:t>
            </a:r>
            <a:r>
              <a:rPr lang="en-US" dirty="0"/>
              <a:t> </a:t>
            </a:r>
            <a:r>
              <a:rPr lang="en-US" dirty="0" err="1"/>
              <a:t>lectorum</a:t>
            </a:r>
            <a:r>
              <a:rPr lang="en-US" dirty="0"/>
              <a:t>. </a:t>
            </a:r>
            <a:r>
              <a:rPr lang="en-US" dirty="0" err="1"/>
              <a:t>Mirum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notare</a:t>
            </a:r>
            <a:r>
              <a:rPr lang="en-US" dirty="0"/>
              <a:t> quam </a:t>
            </a:r>
            <a:r>
              <a:rPr lang="en-US" dirty="0" err="1"/>
              <a:t>littera</a:t>
            </a:r>
            <a:r>
              <a:rPr lang="en-US" dirty="0"/>
              <a:t> </a:t>
            </a:r>
            <a:r>
              <a:rPr lang="en-US" dirty="0" err="1"/>
              <a:t>gothica</a:t>
            </a:r>
            <a:r>
              <a:rPr lang="en-US" dirty="0"/>
              <a:t>, quam </a:t>
            </a:r>
            <a:r>
              <a:rPr lang="en-US" dirty="0" err="1"/>
              <a:t>nunc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814046" y="983284"/>
            <a:ext cx="3657600" cy="523220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>
              <a:defRPr sz="2800" baseline="0"/>
            </a:lvl1pPr>
          </a:lstStyle>
          <a:p>
            <a:r>
              <a:rPr lang="en-US" dirty="0"/>
              <a:t>Headline Here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357401" y="6315757"/>
            <a:ext cx="844591" cy="34299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D27DB1B-11A7-46C2-9C64-C40026885CFA}" type="slidenum">
              <a:rPr lang="en-US" sz="1400" smtClean="0">
                <a:solidFill>
                  <a:srgbClr val="000000"/>
                </a:solidFill>
              </a:rPr>
              <a:pPr algn="r"/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-55039" y="6640583"/>
            <a:ext cx="2788407" cy="3474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Republic Services Confidential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00388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mark_Title and Content_HOUSE"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357401" y="6315757"/>
            <a:ext cx="844591" cy="34299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D27DB1B-11A7-46C2-9C64-C40026885CFA}" type="slidenum">
              <a:rPr lang="en-US" sz="1400" smtClean="0">
                <a:solidFill>
                  <a:srgbClr val="000000"/>
                </a:solidFill>
              </a:rPr>
              <a:pPr algn="r"/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55039" y="6640583"/>
            <a:ext cx="2788407" cy="3474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Republic Services Confidential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7730" y="925134"/>
            <a:ext cx="7772400" cy="1877437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76586" y="284028"/>
            <a:ext cx="7772400" cy="523220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13190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mark_Title and Content_IT"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357401" y="6315757"/>
            <a:ext cx="844591" cy="34299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D27DB1B-11A7-46C2-9C64-C40026885CFA}" type="slidenum">
              <a:rPr lang="en-US" sz="1400" smtClean="0">
                <a:solidFill>
                  <a:srgbClr val="000000"/>
                </a:solidFill>
              </a:rPr>
              <a:pPr algn="r"/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55039" y="6640583"/>
            <a:ext cx="2788407" cy="3474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Republic Services Confidential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7730" y="925134"/>
            <a:ext cx="7772400" cy="1877437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76586" y="284028"/>
            <a:ext cx="7772400" cy="523220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68108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mark_Title and Content_CAR"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357401" y="6315757"/>
            <a:ext cx="844591" cy="34299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D27DB1B-11A7-46C2-9C64-C40026885CFA}" type="slidenum">
              <a:rPr lang="en-US" sz="1400" smtClean="0">
                <a:solidFill>
                  <a:srgbClr val="000000"/>
                </a:solidFill>
              </a:rPr>
              <a:pPr algn="r"/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55039" y="6640583"/>
            <a:ext cx="2788407" cy="3474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Republic Services Confidential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7730" y="925134"/>
            <a:ext cx="7772400" cy="1877437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76586" y="284028"/>
            <a:ext cx="7772400" cy="523220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12827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mark_Title and Content_BIKE"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357401" y="6315757"/>
            <a:ext cx="844591" cy="34299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D27DB1B-11A7-46C2-9C64-C40026885CFA}" type="slidenum">
              <a:rPr lang="en-US" sz="1400" smtClean="0">
                <a:solidFill>
                  <a:srgbClr val="000000"/>
                </a:solidFill>
              </a:rPr>
              <a:pPr algn="r"/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-55039" y="6640583"/>
            <a:ext cx="2788407" cy="3474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Republic Services Confidential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7730" y="925134"/>
            <a:ext cx="7772400" cy="1877437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76586" y="284028"/>
            <a:ext cx="7772400" cy="523220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20320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mark_Title and Content_CONSTRUCTION"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357401" y="6315757"/>
            <a:ext cx="844591" cy="34299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D27DB1B-11A7-46C2-9C64-C40026885CFA}" type="slidenum">
              <a:rPr lang="en-US" sz="1400" smtClean="0">
                <a:solidFill>
                  <a:srgbClr val="000000"/>
                </a:solidFill>
              </a:rPr>
              <a:pPr algn="r"/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-55039" y="6640583"/>
            <a:ext cx="2788407" cy="3474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Republic Services Confidential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7730" y="925134"/>
            <a:ext cx="7772400" cy="1877437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76586" y="284028"/>
            <a:ext cx="7772400" cy="523220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97990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mark_Title and Content_RURAL"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357401" y="6315757"/>
            <a:ext cx="844591" cy="34299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D27DB1B-11A7-46C2-9C64-C40026885CFA}" type="slidenum">
              <a:rPr lang="en-US" sz="1400" smtClean="0">
                <a:solidFill>
                  <a:srgbClr val="000000"/>
                </a:solidFill>
              </a:rPr>
              <a:pPr algn="r"/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-55039" y="6640583"/>
            <a:ext cx="2788407" cy="3474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Republic Services Confidential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7730" y="925134"/>
            <a:ext cx="7772400" cy="1877437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76586" y="284028"/>
            <a:ext cx="7772400" cy="523220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64345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mark_Title and Content_RESTURANT"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357401" y="6315757"/>
            <a:ext cx="844591" cy="34299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D27DB1B-11A7-46C2-9C64-C40026885CFA}" type="slidenum">
              <a:rPr lang="en-US" sz="1400" smtClean="0">
                <a:solidFill>
                  <a:srgbClr val="000000"/>
                </a:solidFill>
              </a:rPr>
              <a:pPr algn="r"/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-55039" y="6640583"/>
            <a:ext cx="2788407" cy="3474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Republic Services Confidential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7730" y="925134"/>
            <a:ext cx="7772400" cy="1877437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76586" y="284028"/>
            <a:ext cx="7772400" cy="523220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3458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mark_Title and 2 Content_HOUSE"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357401" y="6315757"/>
            <a:ext cx="844591" cy="34299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D27DB1B-11A7-46C2-9C64-C40026885CFA}" type="slidenum">
              <a:rPr lang="en-US" sz="1400" smtClean="0">
                <a:solidFill>
                  <a:srgbClr val="000000"/>
                </a:solidFill>
              </a:rPr>
              <a:pPr algn="r"/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-55039" y="6640583"/>
            <a:ext cx="2788407" cy="3474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Republic Services Confidential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666972" y="978918"/>
            <a:ext cx="3794760" cy="1877437"/>
          </a:xfrm>
        </p:spPr>
        <p:txBody>
          <a:bodyPr>
            <a:spAutoFit/>
          </a:bodyPr>
          <a:lstStyle>
            <a:lvl1pPr marL="225425" indent="-225425"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63968" y="978918"/>
            <a:ext cx="3794760" cy="1877437"/>
          </a:xfrm>
        </p:spPr>
        <p:txBody>
          <a:bodyPr>
            <a:spAutoFit/>
          </a:bodyPr>
          <a:lstStyle>
            <a:lvl1pPr marL="225425" indent="-225425">
              <a:defRPr sz="2000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76586" y="284028"/>
            <a:ext cx="7772400" cy="523220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8749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1_Orange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586" y="284028"/>
            <a:ext cx="7772400" cy="523220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586" y="968160"/>
            <a:ext cx="7772400" cy="44588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3" name="Group 28"/>
          <p:cNvGrpSpPr>
            <a:grpSpLocks noChangeAspect="1"/>
          </p:cNvGrpSpPr>
          <p:nvPr userDrawn="1"/>
        </p:nvGrpSpPr>
        <p:grpSpPr bwMode="auto">
          <a:xfrm>
            <a:off x="3100388" y="6584950"/>
            <a:ext cx="6062662" cy="280988"/>
            <a:chOff x="1953" y="4148"/>
            <a:chExt cx="3819" cy="177"/>
          </a:xfrm>
        </p:grpSpPr>
        <p:sp>
          <p:nvSpPr>
            <p:cNvPr id="14" name="AutoShape 27"/>
            <p:cNvSpPr>
              <a:spLocks noChangeAspect="1" noChangeArrowheads="1" noTextEdit="1"/>
            </p:cNvSpPr>
            <p:nvPr userDrawn="1"/>
          </p:nvSpPr>
          <p:spPr bwMode="auto">
            <a:xfrm>
              <a:off x="1953" y="4148"/>
              <a:ext cx="3819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9"/>
            <p:cNvSpPr>
              <a:spLocks/>
            </p:cNvSpPr>
            <p:nvPr userDrawn="1"/>
          </p:nvSpPr>
          <p:spPr bwMode="auto">
            <a:xfrm>
              <a:off x="3600" y="4148"/>
              <a:ext cx="2170" cy="89"/>
            </a:xfrm>
            <a:custGeom>
              <a:avLst/>
              <a:gdLst>
                <a:gd name="T0" fmla="*/ 21 w 917"/>
                <a:gd name="T1" fmla="*/ 0 h 36"/>
                <a:gd name="T2" fmla="*/ 9 w 917"/>
                <a:gd name="T3" fmla="*/ 5 h 36"/>
                <a:gd name="T4" fmla="*/ 5 w 917"/>
                <a:gd name="T5" fmla="*/ 14 h 36"/>
                <a:gd name="T6" fmla="*/ 0 w 917"/>
                <a:gd name="T7" fmla="*/ 36 h 36"/>
                <a:gd name="T8" fmla="*/ 917 w 917"/>
                <a:gd name="T9" fmla="*/ 36 h 36"/>
                <a:gd name="T10" fmla="*/ 917 w 917"/>
                <a:gd name="T11" fmla="*/ 0 h 36"/>
                <a:gd name="T12" fmla="*/ 21 w 917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7" h="36">
                  <a:moveTo>
                    <a:pt x="21" y="0"/>
                  </a:moveTo>
                  <a:cubicBezTo>
                    <a:pt x="15" y="0"/>
                    <a:pt x="11" y="2"/>
                    <a:pt x="9" y="5"/>
                  </a:cubicBezTo>
                  <a:cubicBezTo>
                    <a:pt x="7" y="7"/>
                    <a:pt x="6" y="10"/>
                    <a:pt x="5" y="14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917" y="36"/>
                    <a:pt x="917" y="36"/>
                    <a:pt x="917" y="36"/>
                  </a:cubicBezTo>
                  <a:cubicBezTo>
                    <a:pt x="917" y="0"/>
                    <a:pt x="917" y="0"/>
                    <a:pt x="917" y="0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30"/>
            <p:cNvSpPr>
              <a:spLocks/>
            </p:cNvSpPr>
            <p:nvPr userDrawn="1"/>
          </p:nvSpPr>
          <p:spPr bwMode="auto">
            <a:xfrm>
              <a:off x="1951" y="4237"/>
              <a:ext cx="3819" cy="91"/>
            </a:xfrm>
            <a:custGeom>
              <a:avLst/>
              <a:gdLst>
                <a:gd name="T0" fmla="*/ 21 w 1614"/>
                <a:gd name="T1" fmla="*/ 0 h 37"/>
                <a:gd name="T2" fmla="*/ 9 w 1614"/>
                <a:gd name="T3" fmla="*/ 5 h 37"/>
                <a:gd name="T4" fmla="*/ 5 w 1614"/>
                <a:gd name="T5" fmla="*/ 14 h 37"/>
                <a:gd name="T6" fmla="*/ 0 w 1614"/>
                <a:gd name="T7" fmla="*/ 37 h 37"/>
                <a:gd name="T8" fmla="*/ 1614 w 1614"/>
                <a:gd name="T9" fmla="*/ 37 h 37"/>
                <a:gd name="T10" fmla="*/ 1614 w 1614"/>
                <a:gd name="T11" fmla="*/ 0 h 37"/>
                <a:gd name="T12" fmla="*/ 21 w 1614"/>
                <a:gd name="T1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4" h="37">
                  <a:moveTo>
                    <a:pt x="21" y="0"/>
                  </a:moveTo>
                  <a:cubicBezTo>
                    <a:pt x="15" y="0"/>
                    <a:pt x="11" y="3"/>
                    <a:pt x="9" y="5"/>
                  </a:cubicBezTo>
                  <a:cubicBezTo>
                    <a:pt x="7" y="7"/>
                    <a:pt x="6" y="11"/>
                    <a:pt x="5" y="14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614" y="37"/>
                    <a:pt x="1614" y="37"/>
                    <a:pt x="1614" y="37"/>
                  </a:cubicBezTo>
                  <a:cubicBezTo>
                    <a:pt x="1614" y="0"/>
                    <a:pt x="1614" y="0"/>
                    <a:pt x="1614" y="0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8357401" y="6315757"/>
            <a:ext cx="844591" cy="34299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D27DB1B-11A7-46C2-9C64-C40026885CFA}" type="slidenum">
              <a:rPr lang="en-US" sz="1400" smtClean="0">
                <a:solidFill>
                  <a:srgbClr val="000000"/>
                </a:solidFill>
              </a:rPr>
              <a:pPr algn="r"/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688461" y="5652648"/>
            <a:ext cx="7772400" cy="64698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ctr">
              <a:buNone/>
              <a:defRPr sz="1600"/>
            </a:lvl1pPr>
          </a:lstStyle>
          <a:p>
            <a:pPr algn="ctr"/>
            <a:r>
              <a:rPr lang="en-US" sz="1600" dirty="0">
                <a:solidFill>
                  <a:srgbClr val="000000"/>
                </a:solidFill>
              </a:rPr>
              <a:t>This is a takeaway that should draw attention. It should be brief and impactful, placed near the bottom of the slide.</a:t>
            </a:r>
          </a:p>
        </p:txBody>
      </p:sp>
    </p:spTree>
    <p:extLst>
      <p:ext uri="{BB962C8B-B14F-4D97-AF65-F5344CB8AC3E}">
        <p14:creationId xmlns:p14="http://schemas.microsoft.com/office/powerpoint/2010/main" val="2812402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mark_Title and 2 Content_IT"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357401" y="6315757"/>
            <a:ext cx="844591" cy="34299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D27DB1B-11A7-46C2-9C64-C40026885CFA}" type="slidenum">
              <a:rPr lang="en-US" sz="1400" smtClean="0">
                <a:solidFill>
                  <a:srgbClr val="000000"/>
                </a:solidFill>
              </a:rPr>
              <a:pPr algn="r"/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-55039" y="6640583"/>
            <a:ext cx="2788407" cy="3474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Republic Services Confidential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666972" y="978918"/>
            <a:ext cx="3794760" cy="1877437"/>
          </a:xfrm>
        </p:spPr>
        <p:txBody>
          <a:bodyPr>
            <a:spAutoFit/>
          </a:bodyPr>
          <a:lstStyle>
            <a:lvl1pPr marL="225425" indent="-225425"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63968" y="978918"/>
            <a:ext cx="3794760" cy="1877437"/>
          </a:xfrm>
        </p:spPr>
        <p:txBody>
          <a:bodyPr>
            <a:spAutoFit/>
          </a:bodyPr>
          <a:lstStyle>
            <a:lvl1pPr marL="225425" indent="-225425">
              <a:defRPr sz="2000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76586" y="284028"/>
            <a:ext cx="7772400" cy="523220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00844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mark_Title and 2 Content_CAR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357401" y="6315757"/>
            <a:ext cx="844591" cy="34299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D27DB1B-11A7-46C2-9C64-C40026885CFA}" type="slidenum">
              <a:rPr lang="en-US" sz="1400" smtClean="0">
                <a:solidFill>
                  <a:srgbClr val="000000"/>
                </a:solidFill>
              </a:rPr>
              <a:pPr algn="r"/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-55039" y="6640583"/>
            <a:ext cx="2788407" cy="3474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Republic Services Confidential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666972" y="978918"/>
            <a:ext cx="3794760" cy="1877437"/>
          </a:xfrm>
        </p:spPr>
        <p:txBody>
          <a:bodyPr>
            <a:spAutoFit/>
          </a:bodyPr>
          <a:lstStyle>
            <a:lvl1pPr marL="225425" indent="-225425"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63968" y="978918"/>
            <a:ext cx="3794760" cy="1877437"/>
          </a:xfrm>
        </p:spPr>
        <p:txBody>
          <a:bodyPr>
            <a:spAutoFit/>
          </a:bodyPr>
          <a:lstStyle>
            <a:lvl1pPr marL="225425" indent="-225425"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76586" y="284028"/>
            <a:ext cx="7772400" cy="523220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85603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mark_Title and 2 Content_BIKE"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357401" y="6315757"/>
            <a:ext cx="844591" cy="34299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D27DB1B-11A7-46C2-9C64-C40026885CFA}" type="slidenum">
              <a:rPr lang="en-US" sz="1400" smtClean="0">
                <a:solidFill>
                  <a:srgbClr val="000000"/>
                </a:solidFill>
              </a:rPr>
              <a:pPr algn="r"/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-55039" y="6640583"/>
            <a:ext cx="2788407" cy="3474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Republic Services Confidential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666972" y="978918"/>
            <a:ext cx="3794760" cy="1877437"/>
          </a:xfrm>
        </p:spPr>
        <p:txBody>
          <a:bodyPr>
            <a:spAutoFit/>
          </a:bodyPr>
          <a:lstStyle>
            <a:lvl1pPr marL="225425" indent="-225425"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63968" y="978918"/>
            <a:ext cx="3794760" cy="1877437"/>
          </a:xfrm>
        </p:spPr>
        <p:txBody>
          <a:bodyPr>
            <a:spAutoFit/>
          </a:bodyPr>
          <a:lstStyle>
            <a:lvl1pPr marL="225425" indent="-225425">
              <a:defRPr sz="2000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76586" y="284028"/>
            <a:ext cx="7772400" cy="523220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31957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mark_Title and 2 Content_CONSTRUCTION"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357401" y="6315757"/>
            <a:ext cx="844591" cy="34299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D27DB1B-11A7-46C2-9C64-C40026885CFA}" type="slidenum">
              <a:rPr lang="en-US" sz="1400" smtClean="0">
                <a:solidFill>
                  <a:srgbClr val="000000"/>
                </a:solidFill>
              </a:rPr>
              <a:pPr algn="r"/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-55039" y="6640583"/>
            <a:ext cx="2788407" cy="3474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Republic Services Confidential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666972" y="978918"/>
            <a:ext cx="3794760" cy="1877437"/>
          </a:xfrm>
        </p:spPr>
        <p:txBody>
          <a:bodyPr>
            <a:spAutoFit/>
          </a:bodyPr>
          <a:lstStyle>
            <a:lvl1pPr marL="225425" indent="-225425"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63968" y="978918"/>
            <a:ext cx="3794760" cy="1877437"/>
          </a:xfrm>
        </p:spPr>
        <p:txBody>
          <a:bodyPr>
            <a:spAutoFit/>
          </a:bodyPr>
          <a:lstStyle>
            <a:lvl1pPr marL="225425" indent="-225425">
              <a:defRPr sz="2000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76586" y="284028"/>
            <a:ext cx="7772400" cy="523220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31279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mark_Title and 2 Content_RURAL"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357401" y="6315757"/>
            <a:ext cx="844591" cy="34299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D27DB1B-11A7-46C2-9C64-C40026885CFA}" type="slidenum">
              <a:rPr lang="en-US" sz="1400" smtClean="0">
                <a:solidFill>
                  <a:srgbClr val="000000"/>
                </a:solidFill>
              </a:rPr>
              <a:pPr algn="r"/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-55039" y="6640583"/>
            <a:ext cx="2788407" cy="3474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Republic Services Confidential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666972" y="978918"/>
            <a:ext cx="3794760" cy="1877437"/>
          </a:xfrm>
        </p:spPr>
        <p:txBody>
          <a:bodyPr>
            <a:spAutoFit/>
          </a:bodyPr>
          <a:lstStyle>
            <a:lvl1pPr marL="225425" indent="-225425"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63968" y="978918"/>
            <a:ext cx="3794760" cy="1877437"/>
          </a:xfrm>
        </p:spPr>
        <p:txBody>
          <a:bodyPr>
            <a:spAutoFit/>
          </a:bodyPr>
          <a:lstStyle>
            <a:lvl1pPr marL="225425" indent="-225425"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76586" y="284028"/>
            <a:ext cx="7772400" cy="523220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38754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mark_Title and 2 Content_RESTURANT"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357401" y="6315757"/>
            <a:ext cx="844591" cy="34299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D27DB1B-11A7-46C2-9C64-C40026885CFA}" type="slidenum">
              <a:rPr lang="en-US" sz="1400" smtClean="0">
                <a:solidFill>
                  <a:srgbClr val="000000"/>
                </a:solidFill>
              </a:rPr>
              <a:pPr algn="r"/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-55039" y="6640583"/>
            <a:ext cx="2788407" cy="3474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Republic Services Confidential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666972" y="978918"/>
            <a:ext cx="3794760" cy="1877437"/>
          </a:xfrm>
        </p:spPr>
        <p:txBody>
          <a:bodyPr>
            <a:spAutoFit/>
          </a:bodyPr>
          <a:lstStyle>
            <a:lvl1pPr marL="225425" indent="-225425"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63968" y="978918"/>
            <a:ext cx="3794760" cy="1877437"/>
          </a:xfrm>
        </p:spPr>
        <p:txBody>
          <a:bodyPr>
            <a:spAutoFit/>
          </a:bodyPr>
          <a:lstStyle>
            <a:lvl1pPr marL="225425" indent="-225425"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76586" y="284028"/>
            <a:ext cx="7772400" cy="523220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55931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mark_Pullquote_HOUSE"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15786" y="5541014"/>
            <a:ext cx="6948714" cy="40011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Something else down here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115786" y="1903514"/>
            <a:ext cx="6948714" cy="2554545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“I am a quote, a callout, </a:t>
            </a:r>
            <a:br>
              <a:rPr lang="en-US" dirty="0"/>
            </a:br>
            <a:r>
              <a:rPr lang="en-US" dirty="0"/>
              <a:t>or a general point of </a:t>
            </a:r>
            <a:br>
              <a:rPr lang="en-US" dirty="0"/>
            </a:br>
            <a:r>
              <a:rPr lang="en-US" dirty="0"/>
              <a:t>interest. Try to keep me </a:t>
            </a:r>
            <a:br>
              <a:rPr lang="en-US" dirty="0"/>
            </a:br>
            <a:r>
              <a:rPr lang="en-US" dirty="0"/>
              <a:t>short and impactful.”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357401" y="6315757"/>
            <a:ext cx="844591" cy="34299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D27DB1B-11A7-46C2-9C64-C40026885CFA}" type="slidenum">
              <a:rPr lang="en-US" sz="1400" smtClean="0">
                <a:solidFill>
                  <a:srgbClr val="000000"/>
                </a:solidFill>
              </a:rPr>
              <a:pPr algn="r"/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-55039" y="6640583"/>
            <a:ext cx="2788407" cy="3474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Republic Services Confidential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05063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mark_Pullquote_IT"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15786" y="5541014"/>
            <a:ext cx="6948714" cy="40011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Something else down here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15786" y="1903514"/>
            <a:ext cx="6948714" cy="2554545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algn="ctr">
              <a:defRPr sz="4000"/>
            </a:lvl1pPr>
          </a:lstStyle>
          <a:p>
            <a:r>
              <a:rPr lang="en-US" dirty="0"/>
              <a:t>“I am a quote, a callout, </a:t>
            </a:r>
            <a:br>
              <a:rPr lang="en-US" dirty="0"/>
            </a:br>
            <a:r>
              <a:rPr lang="en-US" dirty="0"/>
              <a:t>or a general point of </a:t>
            </a:r>
            <a:br>
              <a:rPr lang="en-US" dirty="0"/>
            </a:br>
            <a:r>
              <a:rPr lang="en-US" dirty="0"/>
              <a:t>interest. Try to keep me </a:t>
            </a:r>
            <a:br>
              <a:rPr lang="en-US" dirty="0"/>
            </a:br>
            <a:r>
              <a:rPr lang="en-US" dirty="0"/>
              <a:t>short and impactful.”</a:t>
            </a: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357401" y="6315757"/>
            <a:ext cx="844591" cy="34299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D27DB1B-11A7-46C2-9C64-C40026885CFA}" type="slidenum">
              <a:rPr lang="en-US" sz="1400" smtClean="0">
                <a:solidFill>
                  <a:srgbClr val="000000"/>
                </a:solidFill>
              </a:rPr>
              <a:pPr algn="r"/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-55039" y="6640583"/>
            <a:ext cx="2788407" cy="3474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Republic Services Confidential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78960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mark_Pullquote_CAR"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15786" y="5541014"/>
            <a:ext cx="6948714" cy="40011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Something else down here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115786" y="1903514"/>
            <a:ext cx="6948714" cy="2554545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algn="ctr">
              <a:defRPr sz="4000"/>
            </a:lvl1pPr>
          </a:lstStyle>
          <a:p>
            <a:r>
              <a:rPr lang="en-US" dirty="0"/>
              <a:t>“I am a quote, a callout, </a:t>
            </a:r>
            <a:br>
              <a:rPr lang="en-US" dirty="0"/>
            </a:br>
            <a:r>
              <a:rPr lang="en-US" dirty="0"/>
              <a:t>or a general point of </a:t>
            </a:r>
            <a:br>
              <a:rPr lang="en-US" dirty="0"/>
            </a:br>
            <a:r>
              <a:rPr lang="en-US" dirty="0"/>
              <a:t>interest. Try to keep me </a:t>
            </a:r>
            <a:br>
              <a:rPr lang="en-US" dirty="0"/>
            </a:br>
            <a:r>
              <a:rPr lang="en-US" dirty="0"/>
              <a:t>short and impactful.”</a:t>
            </a: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357401" y="6315757"/>
            <a:ext cx="844591" cy="34299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D27DB1B-11A7-46C2-9C64-C40026885CFA}" type="slidenum">
              <a:rPr lang="en-US" sz="1400" smtClean="0">
                <a:solidFill>
                  <a:srgbClr val="000000"/>
                </a:solidFill>
              </a:rPr>
              <a:pPr algn="r"/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-55039" y="6640583"/>
            <a:ext cx="2788407" cy="3474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Republic Services Confidential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4067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mark_Pullquote_BIKE"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115786" y="1903514"/>
            <a:ext cx="6948714" cy="2554545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algn="ctr">
              <a:defRPr sz="4000"/>
            </a:lvl1pPr>
          </a:lstStyle>
          <a:p>
            <a:r>
              <a:rPr lang="en-US" dirty="0"/>
              <a:t>“I am a quote, a callout, </a:t>
            </a:r>
            <a:br>
              <a:rPr lang="en-US" dirty="0"/>
            </a:br>
            <a:r>
              <a:rPr lang="en-US" dirty="0"/>
              <a:t>or a general point of </a:t>
            </a:r>
            <a:br>
              <a:rPr lang="en-US" dirty="0"/>
            </a:br>
            <a:r>
              <a:rPr lang="en-US" dirty="0"/>
              <a:t>interest. Try to keep me </a:t>
            </a:r>
            <a:br>
              <a:rPr lang="en-US" dirty="0"/>
            </a:br>
            <a:r>
              <a:rPr lang="en-US" dirty="0"/>
              <a:t>short and impactful.”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15786" y="5541014"/>
            <a:ext cx="6948714" cy="40011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Something else down here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357401" y="6315757"/>
            <a:ext cx="844591" cy="34299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D27DB1B-11A7-46C2-9C64-C40026885CFA}" type="slidenum">
              <a:rPr lang="en-US" sz="1400" smtClean="0">
                <a:solidFill>
                  <a:srgbClr val="000000"/>
                </a:solidFill>
              </a:rPr>
              <a:pPr algn="r"/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-55039" y="6640583"/>
            <a:ext cx="2788407" cy="3474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Republic Services Confidential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8153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586" y="284028"/>
            <a:ext cx="7772400" cy="523220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586" y="968160"/>
            <a:ext cx="7772400" cy="44588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3" name="Group 28"/>
          <p:cNvGrpSpPr>
            <a:grpSpLocks noChangeAspect="1"/>
          </p:cNvGrpSpPr>
          <p:nvPr userDrawn="1"/>
        </p:nvGrpSpPr>
        <p:grpSpPr bwMode="auto">
          <a:xfrm>
            <a:off x="3100388" y="6584950"/>
            <a:ext cx="6062662" cy="280988"/>
            <a:chOff x="1953" y="4148"/>
            <a:chExt cx="3819" cy="177"/>
          </a:xfrm>
        </p:grpSpPr>
        <p:sp>
          <p:nvSpPr>
            <p:cNvPr id="14" name="AutoShape 27"/>
            <p:cNvSpPr>
              <a:spLocks noChangeAspect="1" noChangeArrowheads="1" noTextEdit="1"/>
            </p:cNvSpPr>
            <p:nvPr userDrawn="1"/>
          </p:nvSpPr>
          <p:spPr bwMode="auto">
            <a:xfrm>
              <a:off x="1953" y="4148"/>
              <a:ext cx="3819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9"/>
            <p:cNvSpPr>
              <a:spLocks/>
            </p:cNvSpPr>
            <p:nvPr userDrawn="1"/>
          </p:nvSpPr>
          <p:spPr bwMode="auto">
            <a:xfrm>
              <a:off x="3600" y="4148"/>
              <a:ext cx="2170" cy="89"/>
            </a:xfrm>
            <a:custGeom>
              <a:avLst/>
              <a:gdLst>
                <a:gd name="T0" fmla="*/ 21 w 917"/>
                <a:gd name="T1" fmla="*/ 0 h 36"/>
                <a:gd name="T2" fmla="*/ 9 w 917"/>
                <a:gd name="T3" fmla="*/ 5 h 36"/>
                <a:gd name="T4" fmla="*/ 5 w 917"/>
                <a:gd name="T5" fmla="*/ 14 h 36"/>
                <a:gd name="T6" fmla="*/ 0 w 917"/>
                <a:gd name="T7" fmla="*/ 36 h 36"/>
                <a:gd name="T8" fmla="*/ 917 w 917"/>
                <a:gd name="T9" fmla="*/ 36 h 36"/>
                <a:gd name="T10" fmla="*/ 917 w 917"/>
                <a:gd name="T11" fmla="*/ 0 h 36"/>
                <a:gd name="T12" fmla="*/ 21 w 917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7" h="36">
                  <a:moveTo>
                    <a:pt x="21" y="0"/>
                  </a:moveTo>
                  <a:cubicBezTo>
                    <a:pt x="15" y="0"/>
                    <a:pt x="11" y="2"/>
                    <a:pt x="9" y="5"/>
                  </a:cubicBezTo>
                  <a:cubicBezTo>
                    <a:pt x="7" y="7"/>
                    <a:pt x="6" y="10"/>
                    <a:pt x="5" y="14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917" y="36"/>
                    <a:pt x="917" y="36"/>
                    <a:pt x="917" y="36"/>
                  </a:cubicBezTo>
                  <a:cubicBezTo>
                    <a:pt x="917" y="0"/>
                    <a:pt x="917" y="0"/>
                    <a:pt x="917" y="0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30"/>
            <p:cNvSpPr>
              <a:spLocks/>
            </p:cNvSpPr>
            <p:nvPr userDrawn="1"/>
          </p:nvSpPr>
          <p:spPr bwMode="auto">
            <a:xfrm>
              <a:off x="1951" y="4237"/>
              <a:ext cx="3819" cy="91"/>
            </a:xfrm>
            <a:custGeom>
              <a:avLst/>
              <a:gdLst>
                <a:gd name="T0" fmla="*/ 21 w 1614"/>
                <a:gd name="T1" fmla="*/ 0 h 37"/>
                <a:gd name="T2" fmla="*/ 9 w 1614"/>
                <a:gd name="T3" fmla="*/ 5 h 37"/>
                <a:gd name="T4" fmla="*/ 5 w 1614"/>
                <a:gd name="T5" fmla="*/ 14 h 37"/>
                <a:gd name="T6" fmla="*/ 0 w 1614"/>
                <a:gd name="T7" fmla="*/ 37 h 37"/>
                <a:gd name="T8" fmla="*/ 1614 w 1614"/>
                <a:gd name="T9" fmla="*/ 37 h 37"/>
                <a:gd name="T10" fmla="*/ 1614 w 1614"/>
                <a:gd name="T11" fmla="*/ 0 h 37"/>
                <a:gd name="T12" fmla="*/ 21 w 1614"/>
                <a:gd name="T1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4" h="37">
                  <a:moveTo>
                    <a:pt x="21" y="0"/>
                  </a:moveTo>
                  <a:cubicBezTo>
                    <a:pt x="15" y="0"/>
                    <a:pt x="11" y="3"/>
                    <a:pt x="9" y="5"/>
                  </a:cubicBezTo>
                  <a:cubicBezTo>
                    <a:pt x="7" y="7"/>
                    <a:pt x="6" y="11"/>
                    <a:pt x="5" y="14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614" y="37"/>
                    <a:pt x="1614" y="37"/>
                    <a:pt x="1614" y="37"/>
                  </a:cubicBezTo>
                  <a:cubicBezTo>
                    <a:pt x="1614" y="0"/>
                    <a:pt x="1614" y="0"/>
                    <a:pt x="1614" y="0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8357401" y="6315757"/>
            <a:ext cx="844591" cy="34299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D27DB1B-11A7-46C2-9C64-C40026885CFA}" type="slidenum">
              <a:rPr lang="en-US" sz="1400" smtClean="0">
                <a:solidFill>
                  <a:srgbClr val="000000"/>
                </a:solidFill>
              </a:rPr>
              <a:pPr algn="r"/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9047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mark_Pullquote_CONSTRUCTION"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15786" y="5541014"/>
            <a:ext cx="6948714" cy="40011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Something else down here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15786" y="1903514"/>
            <a:ext cx="6948714" cy="2554545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algn="ctr">
              <a:defRPr sz="4000"/>
            </a:lvl1pPr>
          </a:lstStyle>
          <a:p>
            <a:r>
              <a:rPr lang="en-US" dirty="0"/>
              <a:t>“I am a quote, a callout, </a:t>
            </a:r>
            <a:br>
              <a:rPr lang="en-US" dirty="0"/>
            </a:br>
            <a:r>
              <a:rPr lang="en-US" dirty="0"/>
              <a:t>or a general point of </a:t>
            </a:r>
            <a:br>
              <a:rPr lang="en-US" dirty="0"/>
            </a:br>
            <a:r>
              <a:rPr lang="en-US" dirty="0"/>
              <a:t>interest. Try to keep me </a:t>
            </a:r>
            <a:br>
              <a:rPr lang="en-US" dirty="0"/>
            </a:br>
            <a:r>
              <a:rPr lang="en-US" dirty="0"/>
              <a:t>short and impactful.”</a:t>
            </a: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357401" y="6315757"/>
            <a:ext cx="844591" cy="34299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D27DB1B-11A7-46C2-9C64-C40026885CFA}" type="slidenum">
              <a:rPr lang="en-US" sz="1400" smtClean="0">
                <a:solidFill>
                  <a:srgbClr val="000000"/>
                </a:solidFill>
              </a:rPr>
              <a:pPr algn="r"/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-55039" y="6640583"/>
            <a:ext cx="2788407" cy="3474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Republic Services Confidential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09597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mark_Pullquote_RURAL"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15786" y="5541014"/>
            <a:ext cx="6948714" cy="40011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Something else down here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15786" y="1903514"/>
            <a:ext cx="6948714" cy="2554545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algn="ctr">
              <a:defRPr sz="4000"/>
            </a:lvl1pPr>
          </a:lstStyle>
          <a:p>
            <a:r>
              <a:rPr lang="en-US" dirty="0"/>
              <a:t>“I am a quote, a callout, </a:t>
            </a:r>
            <a:br>
              <a:rPr lang="en-US" dirty="0"/>
            </a:br>
            <a:r>
              <a:rPr lang="en-US" dirty="0"/>
              <a:t>or a general point of </a:t>
            </a:r>
            <a:br>
              <a:rPr lang="en-US" dirty="0"/>
            </a:br>
            <a:r>
              <a:rPr lang="en-US" dirty="0"/>
              <a:t>interest. Try to keep me </a:t>
            </a:r>
            <a:br>
              <a:rPr lang="en-US" dirty="0"/>
            </a:br>
            <a:r>
              <a:rPr lang="en-US" dirty="0"/>
              <a:t>short and impactful.”</a:t>
            </a: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357401" y="6315757"/>
            <a:ext cx="844591" cy="34299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D27DB1B-11A7-46C2-9C64-C40026885CFA}" type="slidenum">
              <a:rPr lang="en-US" sz="1400" smtClean="0">
                <a:solidFill>
                  <a:srgbClr val="000000"/>
                </a:solidFill>
              </a:rPr>
              <a:pPr algn="r"/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-55039" y="6640583"/>
            <a:ext cx="2788407" cy="3474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Republic Services Confidential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50821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mark_Pullquote_RESTURANT"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15786" y="5541014"/>
            <a:ext cx="6948714" cy="40011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Something else down here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15786" y="1903514"/>
            <a:ext cx="6948714" cy="2554545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algn="ctr">
              <a:defRPr sz="4000"/>
            </a:lvl1pPr>
          </a:lstStyle>
          <a:p>
            <a:r>
              <a:rPr lang="en-US" dirty="0"/>
              <a:t>“I am a quote, a callout, </a:t>
            </a:r>
            <a:br>
              <a:rPr lang="en-US" dirty="0"/>
            </a:br>
            <a:r>
              <a:rPr lang="en-US" dirty="0"/>
              <a:t>or a general point of </a:t>
            </a:r>
            <a:br>
              <a:rPr lang="en-US" dirty="0"/>
            </a:br>
            <a:r>
              <a:rPr lang="en-US" dirty="0"/>
              <a:t>interest. Try to keep me </a:t>
            </a:r>
            <a:br>
              <a:rPr lang="en-US" dirty="0"/>
            </a:br>
            <a:r>
              <a:rPr lang="en-US" dirty="0"/>
              <a:t>short and impactful.”</a:t>
            </a: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357401" y="6315757"/>
            <a:ext cx="844591" cy="34299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D27DB1B-11A7-46C2-9C64-C40026885CFA}" type="slidenum">
              <a:rPr lang="en-US" sz="1400" smtClean="0">
                <a:solidFill>
                  <a:srgbClr val="000000"/>
                </a:solidFill>
              </a:rPr>
              <a:pPr algn="r"/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-55039" y="6640583"/>
            <a:ext cx="2788407" cy="3474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Republic Services Confidential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70420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 Sub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810981" y="2082801"/>
            <a:ext cx="7716164" cy="2516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10983" y="366484"/>
            <a:ext cx="7716162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This is a bullet point headline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810983" y="1585342"/>
            <a:ext cx="7716162" cy="51344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err="1"/>
              <a:t>Subheadline</a:t>
            </a:r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4137025" y="6647421"/>
            <a:ext cx="5026666" cy="215713"/>
            <a:chOff x="4137025" y="6647421"/>
            <a:chExt cx="5026666" cy="215713"/>
          </a:xfrm>
        </p:grpSpPr>
        <p:sp>
          <p:nvSpPr>
            <p:cNvPr id="14" name="Isosceles Triangle 10"/>
            <p:cNvSpPr/>
            <p:nvPr userDrawn="1"/>
          </p:nvSpPr>
          <p:spPr>
            <a:xfrm>
              <a:off x="6449745" y="6647421"/>
              <a:ext cx="2713946" cy="215713"/>
            </a:xfrm>
            <a:custGeom>
              <a:avLst/>
              <a:gdLst/>
              <a:ahLst/>
              <a:cxnLst/>
              <a:rect l="l" t="t" r="r" b="b"/>
              <a:pathLst>
                <a:path w="2713946" h="215713">
                  <a:moveTo>
                    <a:pt x="102037" y="0"/>
                  </a:moveTo>
                  <a:lnTo>
                    <a:pt x="2709712" y="833"/>
                  </a:lnTo>
                  <a:cubicBezTo>
                    <a:pt x="2715346" y="5928"/>
                    <a:pt x="2711114" y="210207"/>
                    <a:pt x="2713946" y="215713"/>
                  </a:cubicBezTo>
                  <a:lnTo>
                    <a:pt x="102037" y="210580"/>
                  </a:lnTo>
                  <a:cubicBezTo>
                    <a:pt x="91106" y="210580"/>
                    <a:pt x="81210" y="207091"/>
                    <a:pt x="74047" y="201450"/>
                  </a:cubicBezTo>
                  <a:lnTo>
                    <a:pt x="72371" y="198264"/>
                  </a:lnTo>
                  <a:lnTo>
                    <a:pt x="0" y="213804"/>
                  </a:lnTo>
                  <a:lnTo>
                    <a:pt x="67581" y="14054"/>
                  </a:lnTo>
                  <a:lnTo>
                    <a:pt x="69426" y="17915"/>
                  </a:lnTo>
                  <a:lnTo>
                    <a:pt x="74047" y="9129"/>
                  </a:lnTo>
                  <a:cubicBezTo>
                    <a:pt x="81210" y="3489"/>
                    <a:pt x="91106" y="0"/>
                    <a:pt x="102037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Isosceles Triangle 6"/>
            <p:cNvSpPr/>
            <p:nvPr userDrawn="1"/>
          </p:nvSpPr>
          <p:spPr>
            <a:xfrm>
              <a:off x="4137025" y="6725342"/>
              <a:ext cx="5026666" cy="137791"/>
            </a:xfrm>
            <a:custGeom>
              <a:avLst/>
              <a:gdLst>
                <a:gd name="connsiteX0" fmla="*/ 72404 w 4657051"/>
                <a:gd name="connsiteY0" fmla="*/ 0 h 127720"/>
                <a:gd name="connsiteX1" fmla="*/ 4652813 w 4657051"/>
                <a:gd name="connsiteY1" fmla="*/ 4234 h 127720"/>
                <a:gd name="connsiteX2" fmla="*/ 4657046 w 4657051"/>
                <a:gd name="connsiteY2" fmla="*/ 123486 h 127720"/>
                <a:gd name="connsiteX3" fmla="*/ 42771 w 4657051"/>
                <a:gd name="connsiteY3" fmla="*/ 127720 h 127720"/>
                <a:gd name="connsiteX4" fmla="*/ 0 w 4657051"/>
                <a:gd name="connsiteY4" fmla="*/ 121732 h 127720"/>
                <a:gd name="connsiteX5" fmla="*/ 32656 w 4657051"/>
                <a:gd name="connsiteY5" fmla="*/ 26757 h 127720"/>
                <a:gd name="connsiteX6" fmla="*/ 36733 w 4657051"/>
                <a:gd name="connsiteY6" fmla="*/ 30137 h 127720"/>
                <a:gd name="connsiteX7" fmla="*/ 44414 w 4657051"/>
                <a:gd name="connsiteY7" fmla="*/ 11593 h 127720"/>
                <a:gd name="connsiteX8" fmla="*/ 72404 w 4657051"/>
                <a:gd name="connsiteY8" fmla="*/ 0 h 127720"/>
                <a:gd name="connsiteX0" fmla="*/ 75722 w 4660369"/>
                <a:gd name="connsiteY0" fmla="*/ 0 h 129475"/>
                <a:gd name="connsiteX1" fmla="*/ 4656131 w 4660369"/>
                <a:gd name="connsiteY1" fmla="*/ 4234 h 129475"/>
                <a:gd name="connsiteX2" fmla="*/ 4660364 w 4660369"/>
                <a:gd name="connsiteY2" fmla="*/ 123486 h 129475"/>
                <a:gd name="connsiteX3" fmla="*/ 46089 w 4660369"/>
                <a:gd name="connsiteY3" fmla="*/ 127720 h 129475"/>
                <a:gd name="connsiteX4" fmla="*/ 0 w 4660369"/>
                <a:gd name="connsiteY4" fmla="*/ 129475 h 129475"/>
                <a:gd name="connsiteX5" fmla="*/ 35974 w 4660369"/>
                <a:gd name="connsiteY5" fmla="*/ 26757 h 129475"/>
                <a:gd name="connsiteX6" fmla="*/ 40051 w 4660369"/>
                <a:gd name="connsiteY6" fmla="*/ 30137 h 129475"/>
                <a:gd name="connsiteX7" fmla="*/ 47732 w 4660369"/>
                <a:gd name="connsiteY7" fmla="*/ 11593 h 129475"/>
                <a:gd name="connsiteX8" fmla="*/ 75722 w 4660369"/>
                <a:gd name="connsiteY8" fmla="*/ 0 h 129475"/>
                <a:gd name="connsiteX0" fmla="*/ 75722 w 4660369"/>
                <a:gd name="connsiteY0" fmla="*/ 0 h 129475"/>
                <a:gd name="connsiteX1" fmla="*/ 4656131 w 4660369"/>
                <a:gd name="connsiteY1" fmla="*/ 4234 h 129475"/>
                <a:gd name="connsiteX2" fmla="*/ 4660364 w 4660369"/>
                <a:gd name="connsiteY2" fmla="*/ 123486 h 129475"/>
                <a:gd name="connsiteX3" fmla="*/ 46089 w 4660369"/>
                <a:gd name="connsiteY3" fmla="*/ 127720 h 129475"/>
                <a:gd name="connsiteX4" fmla="*/ 0 w 4660369"/>
                <a:gd name="connsiteY4" fmla="*/ 129475 h 129475"/>
                <a:gd name="connsiteX5" fmla="*/ 35974 w 4660369"/>
                <a:gd name="connsiteY5" fmla="*/ 26757 h 129475"/>
                <a:gd name="connsiteX6" fmla="*/ 47732 w 4660369"/>
                <a:gd name="connsiteY6" fmla="*/ 11593 h 129475"/>
                <a:gd name="connsiteX7" fmla="*/ 75722 w 4660369"/>
                <a:gd name="connsiteY7" fmla="*/ 0 h 129475"/>
                <a:gd name="connsiteX0" fmla="*/ 75722 w 4660369"/>
                <a:gd name="connsiteY0" fmla="*/ 0 h 129475"/>
                <a:gd name="connsiteX1" fmla="*/ 4656131 w 4660369"/>
                <a:gd name="connsiteY1" fmla="*/ 4234 h 129475"/>
                <a:gd name="connsiteX2" fmla="*/ 4660364 w 4660369"/>
                <a:gd name="connsiteY2" fmla="*/ 123486 h 129475"/>
                <a:gd name="connsiteX3" fmla="*/ 46089 w 4660369"/>
                <a:gd name="connsiteY3" fmla="*/ 127720 h 129475"/>
                <a:gd name="connsiteX4" fmla="*/ 0 w 4660369"/>
                <a:gd name="connsiteY4" fmla="*/ 129475 h 129475"/>
                <a:gd name="connsiteX5" fmla="*/ 47732 w 4660369"/>
                <a:gd name="connsiteY5" fmla="*/ 11593 h 129475"/>
                <a:gd name="connsiteX6" fmla="*/ 75722 w 4660369"/>
                <a:gd name="connsiteY6" fmla="*/ 0 h 129475"/>
                <a:gd name="connsiteX0" fmla="*/ 74616 w 4659263"/>
                <a:gd name="connsiteY0" fmla="*/ 0 h 127720"/>
                <a:gd name="connsiteX1" fmla="*/ 4655025 w 4659263"/>
                <a:gd name="connsiteY1" fmla="*/ 4234 h 127720"/>
                <a:gd name="connsiteX2" fmla="*/ 4659258 w 4659263"/>
                <a:gd name="connsiteY2" fmla="*/ 123486 h 127720"/>
                <a:gd name="connsiteX3" fmla="*/ 44983 w 4659263"/>
                <a:gd name="connsiteY3" fmla="*/ 127720 h 127720"/>
                <a:gd name="connsiteX4" fmla="*/ 0 w 4659263"/>
                <a:gd name="connsiteY4" fmla="*/ 126157 h 127720"/>
                <a:gd name="connsiteX5" fmla="*/ 46626 w 4659263"/>
                <a:gd name="connsiteY5" fmla="*/ 11593 h 127720"/>
                <a:gd name="connsiteX6" fmla="*/ 74616 w 4659263"/>
                <a:gd name="connsiteY6" fmla="*/ 0 h 127720"/>
                <a:gd name="connsiteX0" fmla="*/ 74616 w 4659263"/>
                <a:gd name="connsiteY0" fmla="*/ 0 h 127720"/>
                <a:gd name="connsiteX1" fmla="*/ 4655025 w 4659263"/>
                <a:gd name="connsiteY1" fmla="*/ 4234 h 127720"/>
                <a:gd name="connsiteX2" fmla="*/ 4659258 w 4659263"/>
                <a:gd name="connsiteY2" fmla="*/ 123486 h 127720"/>
                <a:gd name="connsiteX3" fmla="*/ 44983 w 4659263"/>
                <a:gd name="connsiteY3" fmla="*/ 127720 h 127720"/>
                <a:gd name="connsiteX4" fmla="*/ 0 w 4659263"/>
                <a:gd name="connsiteY4" fmla="*/ 126157 h 127720"/>
                <a:gd name="connsiteX5" fmla="*/ 46626 w 4659263"/>
                <a:gd name="connsiteY5" fmla="*/ 11593 h 127720"/>
                <a:gd name="connsiteX6" fmla="*/ 74616 w 4659263"/>
                <a:gd name="connsiteY6" fmla="*/ 0 h 12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59263" h="127720">
                  <a:moveTo>
                    <a:pt x="74616" y="0"/>
                  </a:moveTo>
                  <a:lnTo>
                    <a:pt x="4655025" y="4234"/>
                  </a:lnTo>
                  <a:cubicBezTo>
                    <a:pt x="4653957" y="-3760"/>
                    <a:pt x="4652898" y="131832"/>
                    <a:pt x="4659258" y="123486"/>
                  </a:cubicBezTo>
                  <a:cubicBezTo>
                    <a:pt x="4664216" y="121722"/>
                    <a:pt x="1583075" y="126309"/>
                    <a:pt x="44983" y="127720"/>
                  </a:cubicBezTo>
                  <a:lnTo>
                    <a:pt x="0" y="126157"/>
                  </a:lnTo>
                  <a:lnTo>
                    <a:pt x="46626" y="11593"/>
                  </a:lnTo>
                  <a:cubicBezTo>
                    <a:pt x="50253" y="1778"/>
                    <a:pt x="63685" y="0"/>
                    <a:pt x="746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defTabSz="4572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357401" y="6315757"/>
            <a:ext cx="844591" cy="34299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D27DB1B-11A7-46C2-9C64-C40026885CFA}" type="slidenum">
              <a:rPr lang="en-US" sz="1400" smtClean="0">
                <a:solidFill>
                  <a:srgbClr val="000000"/>
                </a:solidFill>
              </a:rPr>
              <a:pPr algn="r"/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-55039" y="6640583"/>
            <a:ext cx="2788407" cy="3474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Republic Services Confidential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6125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EA22C-AC8B-F646-9FF4-35528D9BBE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69843F-E5CC-384D-B5BA-B7D422BFC4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346E40-ED80-4742-8751-E1DDD9E9E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FFD1-9C9D-8343-899A-9DD4EB37FA91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48650-C432-F345-93B3-89E8505EE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CF1215-C04E-9A47-ABEC-21DCFCA1A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34D3D-F081-484C-9812-2FCBE86E1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9783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1B97D-A758-F347-AAD9-8B7D196D6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1BE92-4E03-1244-97D3-8645F6B4DD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D65E3-31D5-CE43-8959-33FF661D9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FFD1-9C9D-8343-899A-9DD4EB37FA91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029AB-38D3-C54B-8D6F-90AD2D6B2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5A8FE-5A20-8145-B4E7-3529E614E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34D3D-F081-484C-9812-2FCBE86E1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7806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41052-329C-A84E-BEFC-ADCB9D223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68C575-FD31-8D4F-B40B-E02BD16F7A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AF2C2B-124E-014D-A8C5-7AA0A554C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FFD1-9C9D-8343-899A-9DD4EB37FA91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D2C53-7C7E-244C-B9B2-577BE6F04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12562-C2D6-A340-AE6A-1213259C1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34D3D-F081-484C-9812-2FCBE86E1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0135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CD48B-399E-874A-A3D7-9E6A8A506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FFC64-8157-3741-BC29-2FDA9FAECE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EE6D64-90DA-1848-A735-771D5E2DFA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C809E-A9BF-BF4B-9C31-269901F42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FFD1-9C9D-8343-899A-9DD4EB37FA91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FE6A0B-A91B-0B4E-88AA-8BD0D0F82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5949F3-11A1-6E46-B76B-D65382CA7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34D3D-F081-484C-9812-2FCBE86E1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115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E5270-8E6A-7C42-B788-8F93AA1B6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079155-F50F-5249-BF9C-85AD9E4FE5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D0EE1B-7450-5148-B63B-1CC9BA4D98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D69BF4-1217-4345-B657-D017C41C1E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3E0E07-1A52-E542-BFF9-2CC0B81D63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AF4C13-D313-C74E-B5E3-FAD1EE93D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FFD1-9C9D-8343-899A-9DD4EB37FA91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25F6A9-4BEB-EF4F-9B9F-1F8FF8B11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D5CF8A-1106-6440-B0F0-900B9BE70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34D3D-F081-484C-9812-2FCBE86E1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335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005B1-6AB2-C34E-AF39-AAB29E12E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F5C0BE-28A8-ED40-A552-BFB29A30D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FFD1-9C9D-8343-899A-9DD4EB37FA91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0A7C16-8548-FD45-BB35-B21398F06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14F134-A9DE-0248-9281-25D9556FE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34D3D-F081-484C-9812-2FCBE86E1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73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 Sub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676586" y="1463010"/>
            <a:ext cx="7772400" cy="2591479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676586" y="887574"/>
            <a:ext cx="7772400" cy="400110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marL="0" indent="0">
              <a:buFontTx/>
              <a:buNone/>
              <a:defRPr sz="2000" baseline="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err="1"/>
              <a:t>Subheadline</a:t>
            </a:r>
            <a:endParaRPr lang="en-US" dirty="0"/>
          </a:p>
        </p:txBody>
      </p:sp>
      <p:grpSp>
        <p:nvGrpSpPr>
          <p:cNvPr id="12" name="Group 28"/>
          <p:cNvGrpSpPr>
            <a:grpSpLocks noChangeAspect="1"/>
          </p:cNvGrpSpPr>
          <p:nvPr userDrawn="1"/>
        </p:nvGrpSpPr>
        <p:grpSpPr bwMode="auto">
          <a:xfrm>
            <a:off x="3100388" y="6584950"/>
            <a:ext cx="6062662" cy="280988"/>
            <a:chOff x="1953" y="4148"/>
            <a:chExt cx="3819" cy="177"/>
          </a:xfrm>
        </p:grpSpPr>
        <p:sp>
          <p:nvSpPr>
            <p:cNvPr id="16" name="AutoShape 27"/>
            <p:cNvSpPr>
              <a:spLocks noChangeAspect="1" noChangeArrowheads="1" noTextEdit="1"/>
            </p:cNvSpPr>
            <p:nvPr userDrawn="1"/>
          </p:nvSpPr>
          <p:spPr bwMode="auto">
            <a:xfrm>
              <a:off x="1953" y="4148"/>
              <a:ext cx="3819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9"/>
            <p:cNvSpPr>
              <a:spLocks/>
            </p:cNvSpPr>
            <p:nvPr userDrawn="1"/>
          </p:nvSpPr>
          <p:spPr bwMode="auto">
            <a:xfrm>
              <a:off x="3600" y="4148"/>
              <a:ext cx="2170" cy="89"/>
            </a:xfrm>
            <a:custGeom>
              <a:avLst/>
              <a:gdLst>
                <a:gd name="T0" fmla="*/ 21 w 917"/>
                <a:gd name="T1" fmla="*/ 0 h 36"/>
                <a:gd name="T2" fmla="*/ 9 w 917"/>
                <a:gd name="T3" fmla="*/ 5 h 36"/>
                <a:gd name="T4" fmla="*/ 5 w 917"/>
                <a:gd name="T5" fmla="*/ 14 h 36"/>
                <a:gd name="T6" fmla="*/ 0 w 917"/>
                <a:gd name="T7" fmla="*/ 36 h 36"/>
                <a:gd name="T8" fmla="*/ 917 w 917"/>
                <a:gd name="T9" fmla="*/ 36 h 36"/>
                <a:gd name="T10" fmla="*/ 917 w 917"/>
                <a:gd name="T11" fmla="*/ 0 h 36"/>
                <a:gd name="T12" fmla="*/ 21 w 917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7" h="36">
                  <a:moveTo>
                    <a:pt x="21" y="0"/>
                  </a:moveTo>
                  <a:cubicBezTo>
                    <a:pt x="15" y="0"/>
                    <a:pt x="11" y="2"/>
                    <a:pt x="9" y="5"/>
                  </a:cubicBezTo>
                  <a:cubicBezTo>
                    <a:pt x="7" y="7"/>
                    <a:pt x="6" y="10"/>
                    <a:pt x="5" y="14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917" y="36"/>
                    <a:pt x="917" y="36"/>
                    <a:pt x="917" y="36"/>
                  </a:cubicBezTo>
                  <a:cubicBezTo>
                    <a:pt x="917" y="0"/>
                    <a:pt x="917" y="0"/>
                    <a:pt x="917" y="0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30"/>
            <p:cNvSpPr>
              <a:spLocks/>
            </p:cNvSpPr>
            <p:nvPr userDrawn="1"/>
          </p:nvSpPr>
          <p:spPr bwMode="auto">
            <a:xfrm>
              <a:off x="1951" y="4237"/>
              <a:ext cx="3819" cy="91"/>
            </a:xfrm>
            <a:custGeom>
              <a:avLst/>
              <a:gdLst>
                <a:gd name="T0" fmla="*/ 21 w 1614"/>
                <a:gd name="T1" fmla="*/ 0 h 37"/>
                <a:gd name="T2" fmla="*/ 9 w 1614"/>
                <a:gd name="T3" fmla="*/ 5 h 37"/>
                <a:gd name="T4" fmla="*/ 5 w 1614"/>
                <a:gd name="T5" fmla="*/ 14 h 37"/>
                <a:gd name="T6" fmla="*/ 0 w 1614"/>
                <a:gd name="T7" fmla="*/ 37 h 37"/>
                <a:gd name="T8" fmla="*/ 1614 w 1614"/>
                <a:gd name="T9" fmla="*/ 37 h 37"/>
                <a:gd name="T10" fmla="*/ 1614 w 1614"/>
                <a:gd name="T11" fmla="*/ 0 h 37"/>
                <a:gd name="T12" fmla="*/ 21 w 1614"/>
                <a:gd name="T1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4" h="37">
                  <a:moveTo>
                    <a:pt x="21" y="0"/>
                  </a:moveTo>
                  <a:cubicBezTo>
                    <a:pt x="15" y="0"/>
                    <a:pt x="11" y="3"/>
                    <a:pt x="9" y="5"/>
                  </a:cubicBezTo>
                  <a:cubicBezTo>
                    <a:pt x="7" y="7"/>
                    <a:pt x="6" y="11"/>
                    <a:pt x="5" y="14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614" y="37"/>
                    <a:pt x="1614" y="37"/>
                    <a:pt x="1614" y="37"/>
                  </a:cubicBezTo>
                  <a:cubicBezTo>
                    <a:pt x="1614" y="0"/>
                    <a:pt x="1614" y="0"/>
                    <a:pt x="1614" y="0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357401" y="6315757"/>
            <a:ext cx="844591" cy="34299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D27DB1B-11A7-46C2-9C64-C40026885CFA}" type="slidenum">
              <a:rPr lang="en-US" sz="1400" smtClean="0">
                <a:solidFill>
                  <a:srgbClr val="000000"/>
                </a:solidFill>
              </a:rPr>
              <a:pPr algn="r"/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76586" y="284028"/>
            <a:ext cx="7772400" cy="523220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598609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91EF4E-4CF0-A143-AD3B-3C02D0613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FFD1-9C9D-8343-899A-9DD4EB37FA91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C85EF3-7845-BD46-B60F-15754AE78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1DBBA9-AF55-7046-880B-BCCB39B96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34D3D-F081-484C-9812-2FCBE86E1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598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BA038-0773-D243-9093-472541E38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4F62E-8174-5246-8349-17E0F105C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115E68-5E72-FB44-AE98-53EA226F78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3C3D98-45B4-E14B-B7A0-2CFD84EA1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FFD1-9C9D-8343-899A-9DD4EB37FA91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AA923E-0949-5740-BF12-19270BFC0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EF850A-C69A-7E4F-B83B-EC9159425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34D3D-F081-484C-9812-2FCBE86E1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006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EEC1D-7DE8-D94F-AC44-27AAA7184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25E5AF-A4BD-0D4C-BF97-3A6E0A10AC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C5AF62-DD92-9149-94E5-13FBAC4164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A3CF11-4DEB-ED41-9C8A-358613F10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FFD1-9C9D-8343-899A-9DD4EB37FA91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96A6CA-38A4-5E4C-9B6B-29E3DF1D7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5AD42A-BDA3-8F42-AF4A-16F58914E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34D3D-F081-484C-9812-2FCBE86E1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67311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0EB75-F1A4-B94F-80FC-9FA09E957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4D440A-CD21-5747-8617-7C9C102985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AF75C-F7A0-ED45-BF7F-49BCD19A9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FFD1-9C9D-8343-899A-9DD4EB37FA91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1712E-D303-AE45-A8E6-3E903D494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D7C56-9F56-EA43-8A27-B92B1570E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34D3D-F081-484C-9812-2FCBE86E1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7560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AD35AF-52FD-9849-8A9A-04CF439F6D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BBCEB3-1A78-A349-8F66-C9CE87FFEA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C1E64F-B33E-7242-B679-DE00E33F6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FFD1-9C9D-8343-899A-9DD4EB37FA91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18CD9-E3C3-3740-89EE-D1D6D9F37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119798-137A-F341-BA57-550A304C0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34D3D-F081-484C-9812-2FCBE86E1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678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 Subheadline_Blue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676586" y="1463010"/>
            <a:ext cx="7772400" cy="2591479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676586" y="887574"/>
            <a:ext cx="7772400" cy="400110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marL="0" indent="0">
              <a:buFontTx/>
              <a:buNone/>
              <a:defRPr sz="2000" baseline="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err="1"/>
              <a:t>Subheadline</a:t>
            </a:r>
            <a:endParaRPr lang="en-US" dirty="0"/>
          </a:p>
        </p:txBody>
      </p:sp>
      <p:grpSp>
        <p:nvGrpSpPr>
          <p:cNvPr id="12" name="Group 28"/>
          <p:cNvGrpSpPr>
            <a:grpSpLocks noChangeAspect="1"/>
          </p:cNvGrpSpPr>
          <p:nvPr userDrawn="1"/>
        </p:nvGrpSpPr>
        <p:grpSpPr bwMode="auto">
          <a:xfrm>
            <a:off x="3100388" y="6584950"/>
            <a:ext cx="6062662" cy="280988"/>
            <a:chOff x="1953" y="4148"/>
            <a:chExt cx="3819" cy="177"/>
          </a:xfrm>
        </p:grpSpPr>
        <p:sp>
          <p:nvSpPr>
            <p:cNvPr id="16" name="AutoShape 27"/>
            <p:cNvSpPr>
              <a:spLocks noChangeAspect="1" noChangeArrowheads="1" noTextEdit="1"/>
            </p:cNvSpPr>
            <p:nvPr userDrawn="1"/>
          </p:nvSpPr>
          <p:spPr bwMode="auto">
            <a:xfrm>
              <a:off x="1953" y="4148"/>
              <a:ext cx="3819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9"/>
            <p:cNvSpPr>
              <a:spLocks/>
            </p:cNvSpPr>
            <p:nvPr userDrawn="1"/>
          </p:nvSpPr>
          <p:spPr bwMode="auto">
            <a:xfrm>
              <a:off x="3600" y="4148"/>
              <a:ext cx="2170" cy="89"/>
            </a:xfrm>
            <a:custGeom>
              <a:avLst/>
              <a:gdLst>
                <a:gd name="T0" fmla="*/ 21 w 917"/>
                <a:gd name="T1" fmla="*/ 0 h 36"/>
                <a:gd name="T2" fmla="*/ 9 w 917"/>
                <a:gd name="T3" fmla="*/ 5 h 36"/>
                <a:gd name="T4" fmla="*/ 5 w 917"/>
                <a:gd name="T5" fmla="*/ 14 h 36"/>
                <a:gd name="T6" fmla="*/ 0 w 917"/>
                <a:gd name="T7" fmla="*/ 36 h 36"/>
                <a:gd name="T8" fmla="*/ 917 w 917"/>
                <a:gd name="T9" fmla="*/ 36 h 36"/>
                <a:gd name="T10" fmla="*/ 917 w 917"/>
                <a:gd name="T11" fmla="*/ 0 h 36"/>
                <a:gd name="T12" fmla="*/ 21 w 917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7" h="36">
                  <a:moveTo>
                    <a:pt x="21" y="0"/>
                  </a:moveTo>
                  <a:cubicBezTo>
                    <a:pt x="15" y="0"/>
                    <a:pt x="11" y="2"/>
                    <a:pt x="9" y="5"/>
                  </a:cubicBezTo>
                  <a:cubicBezTo>
                    <a:pt x="7" y="7"/>
                    <a:pt x="6" y="10"/>
                    <a:pt x="5" y="14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917" y="36"/>
                    <a:pt x="917" y="36"/>
                    <a:pt x="917" y="36"/>
                  </a:cubicBezTo>
                  <a:cubicBezTo>
                    <a:pt x="917" y="0"/>
                    <a:pt x="917" y="0"/>
                    <a:pt x="917" y="0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30"/>
            <p:cNvSpPr>
              <a:spLocks/>
            </p:cNvSpPr>
            <p:nvPr userDrawn="1"/>
          </p:nvSpPr>
          <p:spPr bwMode="auto">
            <a:xfrm>
              <a:off x="1951" y="4237"/>
              <a:ext cx="3819" cy="91"/>
            </a:xfrm>
            <a:custGeom>
              <a:avLst/>
              <a:gdLst>
                <a:gd name="T0" fmla="*/ 21 w 1614"/>
                <a:gd name="T1" fmla="*/ 0 h 37"/>
                <a:gd name="T2" fmla="*/ 9 w 1614"/>
                <a:gd name="T3" fmla="*/ 5 h 37"/>
                <a:gd name="T4" fmla="*/ 5 w 1614"/>
                <a:gd name="T5" fmla="*/ 14 h 37"/>
                <a:gd name="T6" fmla="*/ 0 w 1614"/>
                <a:gd name="T7" fmla="*/ 37 h 37"/>
                <a:gd name="T8" fmla="*/ 1614 w 1614"/>
                <a:gd name="T9" fmla="*/ 37 h 37"/>
                <a:gd name="T10" fmla="*/ 1614 w 1614"/>
                <a:gd name="T11" fmla="*/ 0 h 37"/>
                <a:gd name="T12" fmla="*/ 21 w 1614"/>
                <a:gd name="T1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4" h="37">
                  <a:moveTo>
                    <a:pt x="21" y="0"/>
                  </a:moveTo>
                  <a:cubicBezTo>
                    <a:pt x="15" y="0"/>
                    <a:pt x="11" y="3"/>
                    <a:pt x="9" y="5"/>
                  </a:cubicBezTo>
                  <a:cubicBezTo>
                    <a:pt x="7" y="7"/>
                    <a:pt x="6" y="11"/>
                    <a:pt x="5" y="14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614" y="37"/>
                    <a:pt x="1614" y="37"/>
                    <a:pt x="1614" y="37"/>
                  </a:cubicBezTo>
                  <a:cubicBezTo>
                    <a:pt x="1614" y="0"/>
                    <a:pt x="1614" y="0"/>
                    <a:pt x="1614" y="0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357401" y="6315757"/>
            <a:ext cx="844591" cy="34299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D27DB1B-11A7-46C2-9C64-C40026885CFA}" type="slidenum">
              <a:rPr lang="en-US" sz="1400" smtClean="0">
                <a:solidFill>
                  <a:srgbClr val="000000"/>
                </a:solidFill>
              </a:rPr>
              <a:pPr algn="r"/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8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688461" y="5652648"/>
            <a:ext cx="7772400" cy="64698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ctr">
              <a:buNone/>
              <a:defRPr sz="1600"/>
            </a:lvl1pPr>
          </a:lstStyle>
          <a:p>
            <a:pPr algn="ctr"/>
            <a:r>
              <a:rPr lang="en-US" sz="1600" dirty="0">
                <a:solidFill>
                  <a:srgbClr val="000000"/>
                </a:solidFill>
              </a:rPr>
              <a:t>This is a takeaway that should draw attention. It should be brief and impactful, placed near the bottom of the slide.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76586" y="284028"/>
            <a:ext cx="7772400" cy="523220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43518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 Two Subhead 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662824" y="2022426"/>
            <a:ext cx="3794760" cy="26776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just">
              <a:buNone/>
              <a:defRPr sz="1400">
                <a:solidFill>
                  <a:srgbClr val="000000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Nam liber </a:t>
            </a:r>
            <a:r>
              <a:rPr lang="en-US" dirty="0" err="1"/>
              <a:t>tempor</a:t>
            </a:r>
            <a:r>
              <a:rPr lang="en-US" dirty="0"/>
              <a:t> cum </a:t>
            </a:r>
            <a:r>
              <a:rPr lang="en-US" dirty="0" err="1"/>
              <a:t>soluta</a:t>
            </a:r>
            <a:r>
              <a:rPr lang="en-US" dirty="0"/>
              <a:t> </a:t>
            </a:r>
            <a:r>
              <a:rPr lang="en-US" dirty="0" err="1"/>
              <a:t>nobis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option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nihil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doming id quod </a:t>
            </a:r>
            <a:r>
              <a:rPr lang="en-US" dirty="0" err="1"/>
              <a:t>mazim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facer </a:t>
            </a:r>
            <a:r>
              <a:rPr lang="en-US" dirty="0" err="1"/>
              <a:t>possim</a:t>
            </a:r>
            <a:r>
              <a:rPr lang="en-US" dirty="0"/>
              <a:t> </a:t>
            </a:r>
            <a:r>
              <a:rPr lang="en-US" dirty="0" err="1"/>
              <a:t>assum</a:t>
            </a:r>
            <a:r>
              <a:rPr lang="en-US" dirty="0"/>
              <a:t>. </a:t>
            </a:r>
            <a:r>
              <a:rPr lang="en-US" dirty="0" err="1"/>
              <a:t>Typi</a:t>
            </a:r>
            <a:r>
              <a:rPr lang="en-US" dirty="0"/>
              <a:t> non </a:t>
            </a:r>
            <a:r>
              <a:rPr lang="en-US" dirty="0" err="1"/>
              <a:t>habent</a:t>
            </a:r>
            <a:r>
              <a:rPr lang="en-US" dirty="0"/>
              <a:t> </a:t>
            </a:r>
            <a:r>
              <a:rPr lang="en-US" dirty="0" err="1"/>
              <a:t>claritatem</a:t>
            </a:r>
            <a:r>
              <a:rPr lang="en-US" dirty="0"/>
              <a:t> </a:t>
            </a:r>
            <a:r>
              <a:rPr lang="en-US" dirty="0" err="1"/>
              <a:t>insitam</a:t>
            </a:r>
            <a:r>
              <a:rPr lang="en-US" dirty="0"/>
              <a:t>;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usus</a:t>
            </a:r>
            <a:r>
              <a:rPr lang="en-US" dirty="0"/>
              <a:t> </a:t>
            </a:r>
            <a:r>
              <a:rPr lang="en-US" dirty="0" err="1"/>
              <a:t>legentis</a:t>
            </a:r>
            <a:r>
              <a:rPr lang="en-US" dirty="0"/>
              <a:t> in </a:t>
            </a:r>
            <a:r>
              <a:rPr lang="en-US" dirty="0" err="1"/>
              <a:t>iis</a:t>
            </a:r>
            <a:r>
              <a:rPr lang="en-US" dirty="0"/>
              <a:t> qui </a:t>
            </a:r>
            <a:r>
              <a:rPr lang="en-US" dirty="0" err="1"/>
              <a:t>facit</a:t>
            </a:r>
            <a:r>
              <a:rPr lang="en-US" dirty="0"/>
              <a:t> </a:t>
            </a:r>
            <a:r>
              <a:rPr lang="en-US" dirty="0" err="1"/>
              <a:t>eorum</a:t>
            </a:r>
            <a:r>
              <a:rPr lang="en-US" dirty="0"/>
              <a:t> </a:t>
            </a:r>
            <a:r>
              <a:rPr lang="en-US" dirty="0" err="1"/>
              <a:t>claritatem</a:t>
            </a:r>
            <a:r>
              <a:rPr lang="en-US" dirty="0"/>
              <a:t>. </a:t>
            </a:r>
            <a:r>
              <a:rPr lang="en-US" dirty="0" err="1"/>
              <a:t>Investigationes</a:t>
            </a:r>
            <a:r>
              <a:rPr lang="en-US" dirty="0"/>
              <a:t> </a:t>
            </a:r>
            <a:r>
              <a:rPr lang="en-US" dirty="0" err="1"/>
              <a:t>demonstraverunt</a:t>
            </a:r>
            <a:r>
              <a:rPr lang="en-US" dirty="0"/>
              <a:t> </a:t>
            </a:r>
            <a:r>
              <a:rPr lang="en-US" dirty="0" err="1"/>
              <a:t>lectores</a:t>
            </a:r>
            <a:r>
              <a:rPr lang="en-US" dirty="0"/>
              <a:t> </a:t>
            </a:r>
            <a:r>
              <a:rPr lang="en-US" dirty="0" err="1"/>
              <a:t>legere</a:t>
            </a:r>
            <a:r>
              <a:rPr lang="en-US" dirty="0"/>
              <a:t> me </a:t>
            </a:r>
            <a:r>
              <a:rPr lang="en-US" dirty="0" err="1"/>
              <a:t>lius</a:t>
            </a:r>
            <a:r>
              <a:rPr lang="en-US" dirty="0"/>
              <a:t> quod ii </a:t>
            </a:r>
            <a:r>
              <a:rPr lang="en-US" dirty="0" err="1"/>
              <a:t>legunt</a:t>
            </a:r>
            <a:r>
              <a:rPr lang="en-US" dirty="0"/>
              <a:t> </a:t>
            </a:r>
            <a:r>
              <a:rPr lang="en-US" dirty="0" err="1"/>
              <a:t>saepius</a:t>
            </a:r>
            <a:r>
              <a:rPr lang="en-US" dirty="0"/>
              <a:t>. </a:t>
            </a:r>
            <a:r>
              <a:rPr lang="en-US" dirty="0" err="1"/>
              <a:t>Claritas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processus</a:t>
            </a:r>
            <a:r>
              <a:rPr lang="en-US" dirty="0"/>
              <a:t> </a:t>
            </a:r>
            <a:r>
              <a:rPr lang="en-US" dirty="0" err="1"/>
              <a:t>dynamicus</a:t>
            </a:r>
            <a:r>
              <a:rPr lang="en-US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586" y="284028"/>
            <a:ext cx="7772400" cy="95410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 am a particularly long headline that expands 2 two lines.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76586" y="2022426"/>
            <a:ext cx="3794760" cy="2677656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>
                <a:solidFill>
                  <a:srgbClr val="000000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Nam liber </a:t>
            </a:r>
            <a:r>
              <a:rPr lang="en-US" dirty="0" err="1"/>
              <a:t>tempor</a:t>
            </a:r>
            <a:r>
              <a:rPr lang="en-US" dirty="0"/>
              <a:t> cum </a:t>
            </a:r>
            <a:r>
              <a:rPr lang="en-US" dirty="0" err="1"/>
              <a:t>soluta</a:t>
            </a:r>
            <a:r>
              <a:rPr lang="en-US" dirty="0"/>
              <a:t> </a:t>
            </a:r>
            <a:r>
              <a:rPr lang="en-US" dirty="0" err="1"/>
              <a:t>nobis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option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nihil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doming id quod </a:t>
            </a:r>
            <a:r>
              <a:rPr lang="en-US" dirty="0" err="1"/>
              <a:t>mazim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facer </a:t>
            </a:r>
            <a:r>
              <a:rPr lang="en-US" dirty="0" err="1"/>
              <a:t>possim</a:t>
            </a:r>
            <a:r>
              <a:rPr lang="en-US" dirty="0"/>
              <a:t> </a:t>
            </a:r>
            <a:r>
              <a:rPr lang="en-US" dirty="0" err="1"/>
              <a:t>assum</a:t>
            </a:r>
            <a:r>
              <a:rPr lang="en-US" dirty="0"/>
              <a:t>. </a:t>
            </a:r>
            <a:r>
              <a:rPr lang="en-US" dirty="0" err="1"/>
              <a:t>Typi</a:t>
            </a:r>
            <a:r>
              <a:rPr lang="en-US" dirty="0"/>
              <a:t> non </a:t>
            </a:r>
            <a:r>
              <a:rPr lang="en-US" dirty="0" err="1"/>
              <a:t>habent</a:t>
            </a:r>
            <a:r>
              <a:rPr lang="en-US" dirty="0"/>
              <a:t> </a:t>
            </a:r>
            <a:r>
              <a:rPr lang="en-US" dirty="0" err="1"/>
              <a:t>claritatem</a:t>
            </a:r>
            <a:r>
              <a:rPr lang="en-US" dirty="0"/>
              <a:t> </a:t>
            </a:r>
            <a:r>
              <a:rPr lang="en-US" dirty="0" err="1"/>
              <a:t>insitam</a:t>
            </a:r>
            <a:r>
              <a:rPr lang="en-US" dirty="0"/>
              <a:t>;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usus</a:t>
            </a:r>
            <a:r>
              <a:rPr lang="en-US" dirty="0"/>
              <a:t> </a:t>
            </a:r>
            <a:r>
              <a:rPr lang="en-US" dirty="0" err="1"/>
              <a:t>legentis</a:t>
            </a:r>
            <a:r>
              <a:rPr lang="en-US" dirty="0"/>
              <a:t> in </a:t>
            </a:r>
            <a:r>
              <a:rPr lang="en-US" dirty="0" err="1"/>
              <a:t>iis</a:t>
            </a:r>
            <a:r>
              <a:rPr lang="en-US" dirty="0"/>
              <a:t> qui </a:t>
            </a:r>
            <a:r>
              <a:rPr lang="en-US" dirty="0" err="1"/>
              <a:t>facit</a:t>
            </a:r>
            <a:r>
              <a:rPr lang="en-US" dirty="0"/>
              <a:t> </a:t>
            </a:r>
            <a:r>
              <a:rPr lang="en-US" dirty="0" err="1"/>
              <a:t>eorum</a:t>
            </a:r>
            <a:r>
              <a:rPr lang="en-US" dirty="0"/>
              <a:t> </a:t>
            </a:r>
            <a:r>
              <a:rPr lang="en-US" dirty="0" err="1"/>
              <a:t>claritatem</a:t>
            </a:r>
            <a:r>
              <a:rPr lang="en-US" dirty="0"/>
              <a:t>. </a:t>
            </a:r>
            <a:r>
              <a:rPr lang="en-US" dirty="0" err="1"/>
              <a:t>Investigationes</a:t>
            </a:r>
            <a:r>
              <a:rPr lang="en-US" dirty="0"/>
              <a:t> </a:t>
            </a:r>
            <a:r>
              <a:rPr lang="en-US" dirty="0" err="1"/>
              <a:t>demonstraverunt</a:t>
            </a:r>
            <a:r>
              <a:rPr lang="en-US" dirty="0"/>
              <a:t> </a:t>
            </a:r>
            <a:r>
              <a:rPr lang="en-US" dirty="0" err="1"/>
              <a:t>lectores</a:t>
            </a:r>
            <a:r>
              <a:rPr lang="en-US" dirty="0"/>
              <a:t> </a:t>
            </a:r>
            <a:r>
              <a:rPr lang="en-US" dirty="0" err="1"/>
              <a:t>legere</a:t>
            </a:r>
            <a:r>
              <a:rPr lang="en-US" dirty="0"/>
              <a:t> me </a:t>
            </a:r>
            <a:r>
              <a:rPr lang="en-US" dirty="0" err="1"/>
              <a:t>lius</a:t>
            </a:r>
            <a:r>
              <a:rPr lang="en-US" dirty="0"/>
              <a:t> quod ii </a:t>
            </a:r>
            <a:r>
              <a:rPr lang="en-US" dirty="0" err="1"/>
              <a:t>legunt</a:t>
            </a:r>
            <a:r>
              <a:rPr lang="en-US" dirty="0"/>
              <a:t> </a:t>
            </a:r>
            <a:r>
              <a:rPr lang="en-US" dirty="0" err="1"/>
              <a:t>saepius</a:t>
            </a:r>
            <a:r>
              <a:rPr lang="en-US" dirty="0"/>
              <a:t>. </a:t>
            </a:r>
            <a:r>
              <a:rPr lang="en-US" dirty="0" err="1"/>
              <a:t>Claritas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processus</a:t>
            </a:r>
            <a:r>
              <a:rPr lang="en-US" dirty="0"/>
              <a:t> </a:t>
            </a:r>
            <a:r>
              <a:rPr lang="en-US" dirty="0" err="1"/>
              <a:t>dynamicus</a:t>
            </a:r>
            <a:r>
              <a:rPr lang="en-US" dirty="0"/>
              <a:t>.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676586" y="1411365"/>
            <a:ext cx="3794760" cy="40011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000" baseline="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662824" y="1411365"/>
            <a:ext cx="3794760" cy="40011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000" baseline="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err="1"/>
              <a:t>Subheadline</a:t>
            </a:r>
            <a:endParaRPr lang="en-US" dirty="0"/>
          </a:p>
        </p:txBody>
      </p:sp>
      <p:grpSp>
        <p:nvGrpSpPr>
          <p:cNvPr id="14" name="Group 28"/>
          <p:cNvGrpSpPr>
            <a:grpSpLocks noChangeAspect="1"/>
          </p:cNvGrpSpPr>
          <p:nvPr userDrawn="1"/>
        </p:nvGrpSpPr>
        <p:grpSpPr bwMode="auto">
          <a:xfrm>
            <a:off x="3100388" y="6584950"/>
            <a:ext cx="6062662" cy="280988"/>
            <a:chOff x="1953" y="4148"/>
            <a:chExt cx="3819" cy="177"/>
          </a:xfrm>
        </p:grpSpPr>
        <p:sp>
          <p:nvSpPr>
            <p:cNvPr id="15" name="AutoShape 27"/>
            <p:cNvSpPr>
              <a:spLocks noChangeAspect="1" noChangeArrowheads="1" noTextEdit="1"/>
            </p:cNvSpPr>
            <p:nvPr userDrawn="1"/>
          </p:nvSpPr>
          <p:spPr bwMode="auto">
            <a:xfrm>
              <a:off x="1953" y="4148"/>
              <a:ext cx="3819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9"/>
            <p:cNvSpPr>
              <a:spLocks/>
            </p:cNvSpPr>
            <p:nvPr userDrawn="1"/>
          </p:nvSpPr>
          <p:spPr bwMode="auto">
            <a:xfrm>
              <a:off x="3600" y="4148"/>
              <a:ext cx="2170" cy="89"/>
            </a:xfrm>
            <a:custGeom>
              <a:avLst/>
              <a:gdLst>
                <a:gd name="T0" fmla="*/ 21 w 917"/>
                <a:gd name="T1" fmla="*/ 0 h 36"/>
                <a:gd name="T2" fmla="*/ 9 w 917"/>
                <a:gd name="T3" fmla="*/ 5 h 36"/>
                <a:gd name="T4" fmla="*/ 5 w 917"/>
                <a:gd name="T5" fmla="*/ 14 h 36"/>
                <a:gd name="T6" fmla="*/ 0 w 917"/>
                <a:gd name="T7" fmla="*/ 36 h 36"/>
                <a:gd name="T8" fmla="*/ 917 w 917"/>
                <a:gd name="T9" fmla="*/ 36 h 36"/>
                <a:gd name="T10" fmla="*/ 917 w 917"/>
                <a:gd name="T11" fmla="*/ 0 h 36"/>
                <a:gd name="T12" fmla="*/ 21 w 917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7" h="36">
                  <a:moveTo>
                    <a:pt x="21" y="0"/>
                  </a:moveTo>
                  <a:cubicBezTo>
                    <a:pt x="15" y="0"/>
                    <a:pt x="11" y="2"/>
                    <a:pt x="9" y="5"/>
                  </a:cubicBezTo>
                  <a:cubicBezTo>
                    <a:pt x="7" y="7"/>
                    <a:pt x="6" y="10"/>
                    <a:pt x="5" y="14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917" y="36"/>
                    <a:pt x="917" y="36"/>
                    <a:pt x="917" y="36"/>
                  </a:cubicBezTo>
                  <a:cubicBezTo>
                    <a:pt x="917" y="0"/>
                    <a:pt x="917" y="0"/>
                    <a:pt x="917" y="0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30"/>
            <p:cNvSpPr>
              <a:spLocks/>
            </p:cNvSpPr>
            <p:nvPr userDrawn="1"/>
          </p:nvSpPr>
          <p:spPr bwMode="auto">
            <a:xfrm>
              <a:off x="1951" y="4237"/>
              <a:ext cx="3819" cy="91"/>
            </a:xfrm>
            <a:custGeom>
              <a:avLst/>
              <a:gdLst>
                <a:gd name="T0" fmla="*/ 21 w 1614"/>
                <a:gd name="T1" fmla="*/ 0 h 37"/>
                <a:gd name="T2" fmla="*/ 9 w 1614"/>
                <a:gd name="T3" fmla="*/ 5 h 37"/>
                <a:gd name="T4" fmla="*/ 5 w 1614"/>
                <a:gd name="T5" fmla="*/ 14 h 37"/>
                <a:gd name="T6" fmla="*/ 0 w 1614"/>
                <a:gd name="T7" fmla="*/ 37 h 37"/>
                <a:gd name="T8" fmla="*/ 1614 w 1614"/>
                <a:gd name="T9" fmla="*/ 37 h 37"/>
                <a:gd name="T10" fmla="*/ 1614 w 1614"/>
                <a:gd name="T11" fmla="*/ 0 h 37"/>
                <a:gd name="T12" fmla="*/ 21 w 1614"/>
                <a:gd name="T1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4" h="37">
                  <a:moveTo>
                    <a:pt x="21" y="0"/>
                  </a:moveTo>
                  <a:cubicBezTo>
                    <a:pt x="15" y="0"/>
                    <a:pt x="11" y="3"/>
                    <a:pt x="9" y="5"/>
                  </a:cubicBezTo>
                  <a:cubicBezTo>
                    <a:pt x="7" y="7"/>
                    <a:pt x="6" y="11"/>
                    <a:pt x="5" y="14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614" y="37"/>
                    <a:pt x="1614" y="37"/>
                    <a:pt x="1614" y="37"/>
                  </a:cubicBezTo>
                  <a:cubicBezTo>
                    <a:pt x="1614" y="0"/>
                    <a:pt x="1614" y="0"/>
                    <a:pt x="1614" y="0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357401" y="6315757"/>
            <a:ext cx="844591" cy="34299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D27DB1B-11A7-46C2-9C64-C40026885CFA}" type="slidenum">
              <a:rPr lang="en-US" sz="1400" smtClean="0">
                <a:solidFill>
                  <a:srgbClr val="000000"/>
                </a:solidFill>
              </a:rPr>
              <a:pPr algn="r"/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-55039" y="6640583"/>
            <a:ext cx="2788407" cy="3474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Republic Services Confidential</a:t>
            </a:r>
          </a:p>
        </p:txBody>
      </p:sp>
    </p:spTree>
    <p:extLst>
      <p:ext uri="{BB962C8B-B14F-4D97-AF65-F5344CB8AC3E}">
        <p14:creationId xmlns:p14="http://schemas.microsoft.com/office/powerpoint/2010/main" val="105481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 Two Subhead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76586" y="2006262"/>
            <a:ext cx="7772400" cy="119198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just">
              <a:buNone/>
              <a:defRPr sz="1400">
                <a:solidFill>
                  <a:srgbClr val="000000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Nam liber </a:t>
            </a:r>
            <a:r>
              <a:rPr lang="en-US" dirty="0" err="1"/>
              <a:t>tempor</a:t>
            </a:r>
            <a:r>
              <a:rPr lang="en-US" dirty="0"/>
              <a:t> cum </a:t>
            </a:r>
            <a:r>
              <a:rPr lang="en-US" dirty="0" err="1"/>
              <a:t>soluta</a:t>
            </a:r>
            <a:r>
              <a:rPr lang="en-US" dirty="0"/>
              <a:t> </a:t>
            </a:r>
            <a:r>
              <a:rPr lang="en-US" dirty="0" err="1"/>
              <a:t>nobis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option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nihil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doming id quod </a:t>
            </a:r>
            <a:r>
              <a:rPr lang="en-US" dirty="0" err="1"/>
              <a:t>mazim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facer </a:t>
            </a:r>
            <a:r>
              <a:rPr lang="en-US" dirty="0" err="1"/>
              <a:t>possim</a:t>
            </a:r>
            <a:r>
              <a:rPr lang="en-US" dirty="0"/>
              <a:t> </a:t>
            </a:r>
            <a:r>
              <a:rPr lang="en-US" dirty="0" err="1"/>
              <a:t>assum</a:t>
            </a:r>
            <a:r>
              <a:rPr lang="en-US" dirty="0"/>
              <a:t>. </a:t>
            </a:r>
            <a:r>
              <a:rPr lang="en-US" dirty="0" err="1"/>
              <a:t>Typi</a:t>
            </a:r>
            <a:r>
              <a:rPr lang="en-US" dirty="0"/>
              <a:t> non </a:t>
            </a:r>
            <a:r>
              <a:rPr lang="en-US" dirty="0" err="1"/>
              <a:t>habent</a:t>
            </a:r>
            <a:r>
              <a:rPr lang="en-US" dirty="0"/>
              <a:t> </a:t>
            </a:r>
            <a:r>
              <a:rPr lang="en-US" dirty="0" err="1"/>
              <a:t>claritatem</a:t>
            </a:r>
            <a:r>
              <a:rPr lang="en-US" dirty="0"/>
              <a:t> </a:t>
            </a:r>
            <a:r>
              <a:rPr lang="en-US" dirty="0" err="1"/>
              <a:t>insitam</a:t>
            </a:r>
            <a:r>
              <a:rPr lang="en-US" dirty="0"/>
              <a:t>;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usus</a:t>
            </a:r>
            <a:r>
              <a:rPr lang="en-US" dirty="0"/>
              <a:t> </a:t>
            </a:r>
            <a:r>
              <a:rPr lang="en-US" dirty="0" err="1"/>
              <a:t>legentis</a:t>
            </a:r>
            <a:r>
              <a:rPr lang="en-US" dirty="0"/>
              <a:t> in </a:t>
            </a:r>
            <a:r>
              <a:rPr lang="en-US" dirty="0" err="1"/>
              <a:t>iis</a:t>
            </a:r>
            <a:r>
              <a:rPr lang="en-US" dirty="0"/>
              <a:t> qui </a:t>
            </a:r>
            <a:r>
              <a:rPr lang="en-US" dirty="0" err="1"/>
              <a:t>facit</a:t>
            </a:r>
            <a:r>
              <a:rPr lang="en-US" dirty="0"/>
              <a:t> </a:t>
            </a:r>
            <a:r>
              <a:rPr lang="en-US" dirty="0" err="1"/>
              <a:t>eorum</a:t>
            </a:r>
            <a:r>
              <a:rPr lang="en-US" dirty="0"/>
              <a:t> </a:t>
            </a:r>
            <a:r>
              <a:rPr lang="en-US" dirty="0" err="1"/>
              <a:t>claritatem</a:t>
            </a:r>
            <a:r>
              <a:rPr lang="en-US" dirty="0"/>
              <a:t>. </a:t>
            </a:r>
            <a:r>
              <a:rPr lang="en-US" dirty="0" err="1"/>
              <a:t>Investigationes</a:t>
            </a:r>
            <a:r>
              <a:rPr lang="en-US" dirty="0"/>
              <a:t> </a:t>
            </a:r>
            <a:r>
              <a:rPr lang="en-US" dirty="0" err="1"/>
              <a:t>demonstraverunt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6586" y="3928557"/>
            <a:ext cx="7772400" cy="119198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just">
              <a:buNone/>
              <a:defRPr sz="1400">
                <a:solidFill>
                  <a:srgbClr val="000000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Nam liber </a:t>
            </a:r>
            <a:r>
              <a:rPr lang="en-US" dirty="0" err="1"/>
              <a:t>tempor</a:t>
            </a:r>
            <a:r>
              <a:rPr lang="en-US" dirty="0"/>
              <a:t> cum </a:t>
            </a:r>
            <a:r>
              <a:rPr lang="en-US" dirty="0" err="1"/>
              <a:t>soluta</a:t>
            </a:r>
            <a:r>
              <a:rPr lang="en-US" dirty="0"/>
              <a:t> </a:t>
            </a:r>
            <a:r>
              <a:rPr lang="en-US" dirty="0" err="1"/>
              <a:t>nobis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option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nihil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doming id quod </a:t>
            </a:r>
            <a:r>
              <a:rPr lang="en-US" dirty="0" err="1"/>
              <a:t>mazim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facer </a:t>
            </a:r>
            <a:r>
              <a:rPr lang="en-US" dirty="0" err="1"/>
              <a:t>possim</a:t>
            </a:r>
            <a:r>
              <a:rPr lang="en-US" dirty="0"/>
              <a:t> </a:t>
            </a:r>
            <a:r>
              <a:rPr lang="en-US" dirty="0" err="1"/>
              <a:t>assum</a:t>
            </a:r>
            <a:r>
              <a:rPr lang="en-US" dirty="0"/>
              <a:t>. </a:t>
            </a:r>
            <a:r>
              <a:rPr lang="en-US" dirty="0" err="1"/>
              <a:t>Typi</a:t>
            </a:r>
            <a:r>
              <a:rPr lang="en-US" dirty="0"/>
              <a:t> non </a:t>
            </a:r>
            <a:r>
              <a:rPr lang="en-US" dirty="0" err="1"/>
              <a:t>habent</a:t>
            </a:r>
            <a:r>
              <a:rPr lang="en-US" dirty="0"/>
              <a:t> </a:t>
            </a:r>
            <a:r>
              <a:rPr lang="en-US" dirty="0" err="1"/>
              <a:t>claritatem</a:t>
            </a:r>
            <a:r>
              <a:rPr lang="en-US" dirty="0"/>
              <a:t> </a:t>
            </a:r>
            <a:r>
              <a:rPr lang="en-US" dirty="0" err="1"/>
              <a:t>insitam</a:t>
            </a:r>
            <a:r>
              <a:rPr lang="en-US" dirty="0"/>
              <a:t>;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usus</a:t>
            </a:r>
            <a:r>
              <a:rPr lang="en-US" dirty="0"/>
              <a:t> </a:t>
            </a:r>
            <a:r>
              <a:rPr lang="en-US" dirty="0" err="1"/>
              <a:t>legentis</a:t>
            </a:r>
            <a:r>
              <a:rPr lang="en-US" dirty="0"/>
              <a:t> in </a:t>
            </a:r>
            <a:r>
              <a:rPr lang="en-US" dirty="0" err="1"/>
              <a:t>iis</a:t>
            </a:r>
            <a:r>
              <a:rPr lang="en-US" dirty="0"/>
              <a:t> qui </a:t>
            </a:r>
            <a:r>
              <a:rPr lang="en-US" dirty="0" err="1"/>
              <a:t>facit</a:t>
            </a:r>
            <a:r>
              <a:rPr lang="en-US" dirty="0"/>
              <a:t> </a:t>
            </a:r>
            <a:r>
              <a:rPr lang="en-US" dirty="0" err="1"/>
              <a:t>eorum</a:t>
            </a:r>
            <a:r>
              <a:rPr lang="en-US" dirty="0"/>
              <a:t> </a:t>
            </a:r>
            <a:r>
              <a:rPr lang="en-US" dirty="0" err="1"/>
              <a:t>claritatem</a:t>
            </a:r>
            <a:r>
              <a:rPr lang="en-US" dirty="0"/>
              <a:t>. </a:t>
            </a:r>
            <a:r>
              <a:rPr lang="en-US" dirty="0" err="1"/>
              <a:t>Investigationes</a:t>
            </a:r>
            <a:r>
              <a:rPr lang="en-US" dirty="0"/>
              <a:t> </a:t>
            </a:r>
            <a:r>
              <a:rPr lang="en-US" dirty="0" err="1"/>
              <a:t>demonstraverunt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676586" y="3369284"/>
            <a:ext cx="77724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 sz="2000" baseline="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err="1"/>
              <a:t>Subheadline</a:t>
            </a:r>
            <a:endParaRPr lang="en-US" dirty="0"/>
          </a:p>
        </p:txBody>
      </p:sp>
      <p:grpSp>
        <p:nvGrpSpPr>
          <p:cNvPr id="13" name="Group 28"/>
          <p:cNvGrpSpPr>
            <a:grpSpLocks noChangeAspect="1"/>
          </p:cNvGrpSpPr>
          <p:nvPr userDrawn="1"/>
        </p:nvGrpSpPr>
        <p:grpSpPr bwMode="auto">
          <a:xfrm>
            <a:off x="3100388" y="6584950"/>
            <a:ext cx="6062662" cy="280988"/>
            <a:chOff x="1953" y="4148"/>
            <a:chExt cx="3819" cy="177"/>
          </a:xfrm>
        </p:grpSpPr>
        <p:sp>
          <p:nvSpPr>
            <p:cNvPr id="14" name="AutoShape 27"/>
            <p:cNvSpPr>
              <a:spLocks noChangeAspect="1" noChangeArrowheads="1" noTextEdit="1"/>
            </p:cNvSpPr>
            <p:nvPr userDrawn="1"/>
          </p:nvSpPr>
          <p:spPr bwMode="auto">
            <a:xfrm>
              <a:off x="1953" y="4148"/>
              <a:ext cx="3819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9"/>
            <p:cNvSpPr>
              <a:spLocks/>
            </p:cNvSpPr>
            <p:nvPr userDrawn="1"/>
          </p:nvSpPr>
          <p:spPr bwMode="auto">
            <a:xfrm>
              <a:off x="3600" y="4148"/>
              <a:ext cx="2170" cy="89"/>
            </a:xfrm>
            <a:custGeom>
              <a:avLst/>
              <a:gdLst>
                <a:gd name="T0" fmla="*/ 21 w 917"/>
                <a:gd name="T1" fmla="*/ 0 h 36"/>
                <a:gd name="T2" fmla="*/ 9 w 917"/>
                <a:gd name="T3" fmla="*/ 5 h 36"/>
                <a:gd name="T4" fmla="*/ 5 w 917"/>
                <a:gd name="T5" fmla="*/ 14 h 36"/>
                <a:gd name="T6" fmla="*/ 0 w 917"/>
                <a:gd name="T7" fmla="*/ 36 h 36"/>
                <a:gd name="T8" fmla="*/ 917 w 917"/>
                <a:gd name="T9" fmla="*/ 36 h 36"/>
                <a:gd name="T10" fmla="*/ 917 w 917"/>
                <a:gd name="T11" fmla="*/ 0 h 36"/>
                <a:gd name="T12" fmla="*/ 21 w 917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7" h="36">
                  <a:moveTo>
                    <a:pt x="21" y="0"/>
                  </a:moveTo>
                  <a:cubicBezTo>
                    <a:pt x="15" y="0"/>
                    <a:pt x="11" y="2"/>
                    <a:pt x="9" y="5"/>
                  </a:cubicBezTo>
                  <a:cubicBezTo>
                    <a:pt x="7" y="7"/>
                    <a:pt x="6" y="10"/>
                    <a:pt x="5" y="14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917" y="36"/>
                    <a:pt x="917" y="36"/>
                    <a:pt x="917" y="36"/>
                  </a:cubicBezTo>
                  <a:cubicBezTo>
                    <a:pt x="917" y="0"/>
                    <a:pt x="917" y="0"/>
                    <a:pt x="917" y="0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30"/>
            <p:cNvSpPr>
              <a:spLocks/>
            </p:cNvSpPr>
            <p:nvPr userDrawn="1"/>
          </p:nvSpPr>
          <p:spPr bwMode="auto">
            <a:xfrm>
              <a:off x="1951" y="4237"/>
              <a:ext cx="3819" cy="91"/>
            </a:xfrm>
            <a:custGeom>
              <a:avLst/>
              <a:gdLst>
                <a:gd name="T0" fmla="*/ 21 w 1614"/>
                <a:gd name="T1" fmla="*/ 0 h 37"/>
                <a:gd name="T2" fmla="*/ 9 w 1614"/>
                <a:gd name="T3" fmla="*/ 5 h 37"/>
                <a:gd name="T4" fmla="*/ 5 w 1614"/>
                <a:gd name="T5" fmla="*/ 14 h 37"/>
                <a:gd name="T6" fmla="*/ 0 w 1614"/>
                <a:gd name="T7" fmla="*/ 37 h 37"/>
                <a:gd name="T8" fmla="*/ 1614 w 1614"/>
                <a:gd name="T9" fmla="*/ 37 h 37"/>
                <a:gd name="T10" fmla="*/ 1614 w 1614"/>
                <a:gd name="T11" fmla="*/ 0 h 37"/>
                <a:gd name="T12" fmla="*/ 21 w 1614"/>
                <a:gd name="T1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4" h="37">
                  <a:moveTo>
                    <a:pt x="21" y="0"/>
                  </a:moveTo>
                  <a:cubicBezTo>
                    <a:pt x="15" y="0"/>
                    <a:pt x="11" y="3"/>
                    <a:pt x="9" y="5"/>
                  </a:cubicBezTo>
                  <a:cubicBezTo>
                    <a:pt x="7" y="7"/>
                    <a:pt x="6" y="11"/>
                    <a:pt x="5" y="14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614" y="37"/>
                    <a:pt x="1614" y="37"/>
                    <a:pt x="1614" y="37"/>
                  </a:cubicBezTo>
                  <a:cubicBezTo>
                    <a:pt x="1614" y="0"/>
                    <a:pt x="1614" y="0"/>
                    <a:pt x="1614" y="0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357401" y="6315757"/>
            <a:ext cx="844591" cy="34299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D27DB1B-11A7-46C2-9C64-C40026885CFA}" type="slidenum">
              <a:rPr lang="en-US" sz="1400" smtClean="0">
                <a:solidFill>
                  <a:srgbClr val="000000"/>
                </a:solidFill>
              </a:rPr>
              <a:pPr algn="r"/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-55039" y="6640583"/>
            <a:ext cx="2788407" cy="3474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Republic Services Confidential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76586" y="284028"/>
            <a:ext cx="7772400" cy="95410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 am a particularly long headline that expands 2 two lines.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676586" y="1446990"/>
            <a:ext cx="77724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 sz="2000" baseline="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err="1"/>
              <a:t>Subheadline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179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77733" y="237310"/>
            <a:ext cx="7772400" cy="52322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677733" y="925134"/>
            <a:ext cx="7772400" cy="187743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2168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2" r:id="rId2"/>
    <p:sldLayoutId id="2147483658" r:id="rId3"/>
    <p:sldLayoutId id="2147483711" r:id="rId4"/>
    <p:sldLayoutId id="2147483704" r:id="rId5"/>
    <p:sldLayoutId id="2147483712" r:id="rId6"/>
    <p:sldLayoutId id="2147483650" r:id="rId7"/>
    <p:sldLayoutId id="2147483661" r:id="rId8"/>
    <p:sldLayoutId id="2147483669" r:id="rId9"/>
    <p:sldLayoutId id="2147483652" r:id="rId10"/>
    <p:sldLayoutId id="2147483653" r:id="rId11"/>
    <p:sldLayoutId id="2147483660" r:id="rId12"/>
    <p:sldLayoutId id="2147483671" r:id="rId13"/>
    <p:sldLayoutId id="2147483670" r:id="rId14"/>
    <p:sldLayoutId id="2147483668" r:id="rId15"/>
    <p:sldLayoutId id="2147483714" r:id="rId16"/>
    <p:sldLayoutId id="2147483713" r:id="rId17"/>
    <p:sldLayoutId id="2147483665" r:id="rId18"/>
    <p:sldLayoutId id="2147483662" r:id="rId19"/>
    <p:sldLayoutId id="2147483663" r:id="rId20"/>
    <p:sldLayoutId id="2147483654" r:id="rId21"/>
    <p:sldLayoutId id="2147483655" r:id="rId22"/>
    <p:sldLayoutId id="2147483673" r:id="rId23"/>
    <p:sldLayoutId id="2147483649" r:id="rId24"/>
    <p:sldLayoutId id="2147483678" r:id="rId25"/>
    <p:sldLayoutId id="2147483679" r:id="rId26"/>
    <p:sldLayoutId id="2147483680" r:id="rId27"/>
    <p:sldLayoutId id="2147483681" r:id="rId28"/>
    <p:sldLayoutId id="2147483682" r:id="rId29"/>
    <p:sldLayoutId id="2147483683" r:id="rId30"/>
    <p:sldLayoutId id="2147483684" r:id="rId31"/>
    <p:sldLayoutId id="2147483699" r:id="rId32"/>
    <p:sldLayoutId id="2147483700" r:id="rId33"/>
    <p:sldLayoutId id="2147483697" r:id="rId34"/>
    <p:sldLayoutId id="2147483696" r:id="rId35"/>
    <p:sldLayoutId id="2147483698" r:id="rId36"/>
    <p:sldLayoutId id="2147483703" r:id="rId37"/>
    <p:sldLayoutId id="2147483701" r:id="rId38"/>
    <p:sldLayoutId id="2147483691" r:id="rId39"/>
    <p:sldLayoutId id="2147483692" r:id="rId40"/>
    <p:sldLayoutId id="2147483689" r:id="rId41"/>
    <p:sldLayoutId id="2147483688" r:id="rId42"/>
    <p:sldLayoutId id="2147483690" r:id="rId43"/>
    <p:sldLayoutId id="2147483695" r:id="rId44"/>
    <p:sldLayoutId id="2147483694" r:id="rId45"/>
    <p:sldLayoutId id="2147483676" r:id="rId46"/>
    <p:sldLayoutId id="2147483677" r:id="rId47"/>
    <p:sldLayoutId id="2147483674" r:id="rId48"/>
    <p:sldLayoutId id="2147483659" r:id="rId49"/>
    <p:sldLayoutId id="2147483675" r:id="rId50"/>
    <p:sldLayoutId id="2147483687" r:id="rId51"/>
    <p:sldLayoutId id="2147483685" r:id="rId52"/>
    <p:sldLayoutId id="2147483715" r:id="rId53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accent1"/>
          </a:solidFill>
          <a:latin typeface="Verdana"/>
          <a:ea typeface="+mj-ea"/>
          <a:cs typeface="Verdana"/>
        </a:defRPr>
      </a:lvl1pPr>
    </p:titleStyle>
    <p:bodyStyle>
      <a:lvl1pPr marL="342900" marR="0" indent="-3429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Char char="•"/>
        <a:tabLst/>
        <a:defRPr sz="2000" kern="1200">
          <a:solidFill>
            <a:srgbClr val="000000"/>
          </a:solidFill>
          <a:latin typeface="Verdana"/>
          <a:ea typeface="+mn-ea"/>
          <a:cs typeface="Verdana"/>
        </a:defRPr>
      </a:lvl1pPr>
      <a:lvl2pPr marL="742950" marR="0" indent="-28575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80000"/>
        <a:buFont typeface="Verdana" panose="020B0604030504040204" pitchFamily="34" charset="0"/>
        <a:buChar char="−"/>
        <a:tabLst/>
        <a:defRPr sz="2000" kern="1200" baseline="0">
          <a:solidFill>
            <a:srgbClr val="000000"/>
          </a:solidFill>
          <a:latin typeface="Verdana"/>
          <a:ea typeface="+mn-ea"/>
          <a:cs typeface="Verdana"/>
        </a:defRPr>
      </a:lvl2pPr>
      <a:lvl3pPr marL="1143000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Char char="•"/>
        <a:tabLst/>
        <a:defRPr sz="2000" kern="1200">
          <a:solidFill>
            <a:srgbClr val="000000"/>
          </a:solidFill>
          <a:latin typeface="Verdana"/>
          <a:ea typeface="+mn-ea"/>
          <a:cs typeface="Verdana"/>
        </a:defRPr>
      </a:lvl3pPr>
      <a:lvl4pPr marL="1600200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80000"/>
        <a:buFont typeface="Verdana" panose="020B0604030504040204" pitchFamily="34" charset="0"/>
        <a:buChar char="−"/>
        <a:tabLst/>
        <a:defRPr sz="2000" kern="1200">
          <a:solidFill>
            <a:srgbClr val="000000"/>
          </a:solidFill>
          <a:latin typeface="Verdana"/>
          <a:ea typeface="+mn-ea"/>
          <a:cs typeface="Verdana"/>
        </a:defRPr>
      </a:lvl4pPr>
      <a:lvl5pPr marL="2057400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Char char="•"/>
        <a:tabLst/>
        <a:defRPr sz="2000" kern="1200">
          <a:solidFill>
            <a:srgbClr val="000000"/>
          </a:solidFill>
          <a:latin typeface="Verdana"/>
          <a:ea typeface="+mn-ea"/>
          <a:cs typeface="Verdana"/>
        </a:defRPr>
      </a:lvl5pPr>
      <a:lvl6pPr marL="22860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013F56-C317-AC49-A339-989BEBF51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265876-290E-3943-AC76-4A3771EA6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B5724C-2979-0946-A168-561830BB21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EFFD1-9C9D-8343-899A-9DD4EB37FA91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6F80F-EE1F-DF46-997D-A5E4D5E7E2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807746-B49B-1848-B9F9-426D638860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34D3D-F081-484C-9812-2FCBE86E1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2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35.xml"/><Relationship Id="rId5" Type="http://schemas.openxmlformats.org/officeDocument/2006/relationships/image" Target="../media/image20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www.youtube.com/watch?v=6Bwlii0m39M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B040D22-76BE-5E48-BEE9-7BF7B7F11B6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620042" y="5836314"/>
            <a:ext cx="2065367" cy="727425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E15C4FB-093F-824C-874B-1618E8E28B1D}"/>
              </a:ext>
            </a:extLst>
          </p:cNvPr>
          <p:cNvSpPr txBox="1">
            <a:spLocks/>
          </p:cNvSpPr>
          <p:nvPr/>
        </p:nvSpPr>
        <p:spPr>
          <a:xfrm>
            <a:off x="438733" y="3906416"/>
            <a:ext cx="8587280" cy="95410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chemeClr val="accent1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US" dirty="0"/>
              <a:t>Industry Update</a:t>
            </a:r>
          </a:p>
          <a:p>
            <a:r>
              <a:rPr lang="en-US" dirty="0"/>
              <a:t>Municipal Recycling Information</a:t>
            </a:r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28172A-037F-47CC-8214-209C047064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-1"/>
            <a:ext cx="9143999" cy="36599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9277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0D17543-DC8C-8442-9276-AA5F5D727557}"/>
              </a:ext>
            </a:extLst>
          </p:cNvPr>
          <p:cNvSpPr/>
          <p:nvPr/>
        </p:nvSpPr>
        <p:spPr>
          <a:xfrm>
            <a:off x="-54463" y="5394327"/>
            <a:ext cx="9144000" cy="1476374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0F3B6-D1B6-4C44-8805-750BA28A755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814046" y="914400"/>
            <a:ext cx="3657600" cy="2246769"/>
          </a:xfrm>
        </p:spPr>
        <p:txBody>
          <a:bodyPr/>
          <a:lstStyle/>
          <a:p>
            <a:pPr algn="ctr"/>
            <a:r>
              <a:rPr lang="en-US" dirty="0"/>
              <a:t>Republic Services Materials Recycling Overview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>
                <a:hlinkClick r:id="rId2"/>
              </a:rPr>
              <a:t>https://www.youtube.com/watch?v=6Bwlii0m39M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BFDEC1-6D24-4900-9670-FB9D98FF9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General questions </a:t>
            </a:r>
          </a:p>
        </p:txBody>
      </p:sp>
      <p:sp>
        <p:nvSpPr>
          <p:cNvPr id="5" name="Rounded Rectangle 33">
            <a:extLst>
              <a:ext uri="{FF2B5EF4-FFF2-40B4-BE49-F238E27FC236}">
                <a16:creationId xmlns:a16="http://schemas.microsoft.com/office/drawing/2014/main" id="{1262B00D-BE8E-4097-87CE-3063530AE9FA}"/>
              </a:ext>
            </a:extLst>
          </p:cNvPr>
          <p:cNvSpPr/>
          <p:nvPr/>
        </p:nvSpPr>
        <p:spPr>
          <a:xfrm>
            <a:off x="152179" y="5837579"/>
            <a:ext cx="8503920" cy="457200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30" name="Group 28">
            <a:extLst>
              <a:ext uri="{FF2B5EF4-FFF2-40B4-BE49-F238E27FC236}">
                <a16:creationId xmlns:a16="http://schemas.microsoft.com/office/drawing/2014/main" id="{0AC76CE9-4301-D240-8248-88D52FBDE01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100388" y="6584950"/>
            <a:ext cx="6062662" cy="280988"/>
            <a:chOff x="1953" y="4148"/>
            <a:chExt cx="3819" cy="177"/>
          </a:xfrm>
        </p:grpSpPr>
        <p:sp>
          <p:nvSpPr>
            <p:cNvPr id="32" name="AutoShape 27">
              <a:extLst>
                <a:ext uri="{FF2B5EF4-FFF2-40B4-BE49-F238E27FC236}">
                  <a16:creationId xmlns:a16="http://schemas.microsoft.com/office/drawing/2014/main" id="{CC06ED29-EABA-A143-8564-7C717D5168FA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953" y="4148"/>
              <a:ext cx="3819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id="{641C428B-D5A0-E645-AFD2-24B739462C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00" y="4148"/>
              <a:ext cx="2170" cy="89"/>
            </a:xfrm>
            <a:custGeom>
              <a:avLst/>
              <a:gdLst>
                <a:gd name="T0" fmla="*/ 21 w 917"/>
                <a:gd name="T1" fmla="*/ 0 h 36"/>
                <a:gd name="T2" fmla="*/ 9 w 917"/>
                <a:gd name="T3" fmla="*/ 5 h 36"/>
                <a:gd name="T4" fmla="*/ 5 w 917"/>
                <a:gd name="T5" fmla="*/ 14 h 36"/>
                <a:gd name="T6" fmla="*/ 0 w 917"/>
                <a:gd name="T7" fmla="*/ 36 h 36"/>
                <a:gd name="T8" fmla="*/ 917 w 917"/>
                <a:gd name="T9" fmla="*/ 36 h 36"/>
                <a:gd name="T10" fmla="*/ 917 w 917"/>
                <a:gd name="T11" fmla="*/ 0 h 36"/>
                <a:gd name="T12" fmla="*/ 21 w 917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7" h="36">
                  <a:moveTo>
                    <a:pt x="21" y="0"/>
                  </a:moveTo>
                  <a:cubicBezTo>
                    <a:pt x="15" y="0"/>
                    <a:pt x="11" y="2"/>
                    <a:pt x="9" y="5"/>
                  </a:cubicBezTo>
                  <a:cubicBezTo>
                    <a:pt x="7" y="7"/>
                    <a:pt x="6" y="10"/>
                    <a:pt x="5" y="14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917" y="36"/>
                    <a:pt x="917" y="36"/>
                    <a:pt x="917" y="36"/>
                  </a:cubicBezTo>
                  <a:cubicBezTo>
                    <a:pt x="917" y="0"/>
                    <a:pt x="917" y="0"/>
                    <a:pt x="917" y="0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0">
              <a:extLst>
                <a:ext uri="{FF2B5EF4-FFF2-40B4-BE49-F238E27FC236}">
                  <a16:creationId xmlns:a16="http://schemas.microsoft.com/office/drawing/2014/main" id="{DBD5B9AB-2E92-A440-9322-7AE36E155B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51" y="4237"/>
              <a:ext cx="3819" cy="91"/>
            </a:xfrm>
            <a:custGeom>
              <a:avLst/>
              <a:gdLst>
                <a:gd name="T0" fmla="*/ 21 w 1614"/>
                <a:gd name="T1" fmla="*/ 0 h 37"/>
                <a:gd name="T2" fmla="*/ 9 w 1614"/>
                <a:gd name="T3" fmla="*/ 5 h 37"/>
                <a:gd name="T4" fmla="*/ 5 w 1614"/>
                <a:gd name="T5" fmla="*/ 14 h 37"/>
                <a:gd name="T6" fmla="*/ 0 w 1614"/>
                <a:gd name="T7" fmla="*/ 37 h 37"/>
                <a:gd name="T8" fmla="*/ 1614 w 1614"/>
                <a:gd name="T9" fmla="*/ 37 h 37"/>
                <a:gd name="T10" fmla="*/ 1614 w 1614"/>
                <a:gd name="T11" fmla="*/ 0 h 37"/>
                <a:gd name="T12" fmla="*/ 21 w 1614"/>
                <a:gd name="T1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4" h="37">
                  <a:moveTo>
                    <a:pt x="21" y="0"/>
                  </a:moveTo>
                  <a:cubicBezTo>
                    <a:pt x="15" y="0"/>
                    <a:pt x="11" y="3"/>
                    <a:pt x="9" y="5"/>
                  </a:cubicBezTo>
                  <a:cubicBezTo>
                    <a:pt x="7" y="7"/>
                    <a:pt x="6" y="11"/>
                    <a:pt x="5" y="14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614" y="37"/>
                    <a:pt x="1614" y="37"/>
                    <a:pt x="1614" y="37"/>
                  </a:cubicBezTo>
                  <a:cubicBezTo>
                    <a:pt x="1614" y="0"/>
                    <a:pt x="1614" y="0"/>
                    <a:pt x="1614" y="0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E1E2F6F2-1782-E541-AC26-A149C75EA25E}"/>
              </a:ext>
            </a:extLst>
          </p:cNvPr>
          <p:cNvSpPr txBox="1">
            <a:spLocks/>
          </p:cNvSpPr>
          <p:nvPr/>
        </p:nvSpPr>
        <p:spPr>
          <a:xfrm>
            <a:off x="8357401" y="6315757"/>
            <a:ext cx="844591" cy="34299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D27DB1B-11A7-46C2-9C64-C40026885CFA}" type="slidenum">
              <a:rPr lang="en-US" sz="1400" smtClean="0">
                <a:solidFill>
                  <a:srgbClr val="000000"/>
                </a:solidFill>
              </a:rPr>
              <a:pPr algn="r"/>
              <a:t>10</a:t>
            </a:fld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FFE8E5-E8F9-43DA-9839-BD493A4CA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689621"/>
            <a:ext cx="5124450" cy="288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659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64066-E5C2-44F2-83DC-624F9D82E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of Mind in 2021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CFAF505F-04F6-4692-A6F2-F112D5A47EA0}"/>
              </a:ext>
            </a:extLst>
          </p:cNvPr>
          <p:cNvSpPr txBox="1">
            <a:spLocks/>
          </p:cNvSpPr>
          <p:nvPr/>
        </p:nvSpPr>
        <p:spPr>
          <a:xfrm>
            <a:off x="2755051" y="3017868"/>
            <a:ext cx="1997771" cy="277313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 kern="1200">
                <a:solidFill>
                  <a:srgbClr val="000000"/>
                </a:solidFill>
                <a:latin typeface="Verdana"/>
                <a:ea typeface="+mn-ea"/>
                <a:cs typeface="Verdana"/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Verdana" panose="020B0604030504040204" pitchFamily="34" charset="0"/>
              <a:buChar char="−"/>
              <a:tabLst/>
              <a:defRPr sz="2000" kern="1200" baseline="0">
                <a:solidFill>
                  <a:srgbClr val="000000"/>
                </a:solidFill>
                <a:latin typeface="Verdana"/>
                <a:ea typeface="+mn-ea"/>
                <a:cs typeface="Verdana"/>
              </a:defRPr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 kern="1200">
                <a:solidFill>
                  <a:srgbClr val="000000"/>
                </a:solidFill>
                <a:latin typeface="Verdana"/>
                <a:ea typeface="+mn-ea"/>
                <a:cs typeface="Verdana"/>
              </a:defRPr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Verdana" panose="020B0604030504040204" pitchFamily="34" charset="0"/>
              <a:buChar char="−"/>
              <a:tabLst/>
              <a:defRPr sz="2000" kern="1200">
                <a:solidFill>
                  <a:srgbClr val="000000"/>
                </a:solidFill>
                <a:latin typeface="Verdana"/>
                <a:ea typeface="+mn-ea"/>
                <a:cs typeface="Verdana"/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 kern="1200">
                <a:solidFill>
                  <a:srgbClr val="000000"/>
                </a:solidFill>
                <a:latin typeface="Verdana"/>
                <a:ea typeface="+mn-ea"/>
                <a:cs typeface="Verdana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1600" dirty="0">
                <a:solidFill>
                  <a:schemeClr val="accent1"/>
                </a:solidFill>
              </a:rPr>
              <a:t>China Sword / Recycling</a:t>
            </a:r>
          </a:p>
          <a:p>
            <a:pPr marL="176213" indent="-176213">
              <a:spcBef>
                <a:spcPts val="600"/>
              </a:spcBef>
            </a:pPr>
            <a:r>
              <a:rPr lang="en-US" sz="1100" dirty="0">
                <a:solidFill>
                  <a:schemeClr val="bg2"/>
                </a:solidFill>
              </a:rPr>
              <a:t>Continued investments in domestic mills and capacity</a:t>
            </a:r>
          </a:p>
          <a:p>
            <a:pPr marL="176213" indent="-176213">
              <a:spcBef>
                <a:spcPts val="600"/>
              </a:spcBef>
            </a:pPr>
            <a:r>
              <a:rPr lang="en-US" sz="1100" dirty="0">
                <a:solidFill>
                  <a:schemeClr val="bg2"/>
                </a:solidFill>
              </a:rPr>
              <a:t>Global capacity still well below pre-China Sword levels</a:t>
            </a:r>
          </a:p>
          <a:p>
            <a:pPr marL="176213" indent="-176213">
              <a:spcBef>
                <a:spcPts val="600"/>
              </a:spcBef>
            </a:pPr>
            <a:r>
              <a:rPr lang="en-US" sz="1100" dirty="0">
                <a:solidFill>
                  <a:schemeClr val="bg2"/>
                </a:solidFill>
              </a:rPr>
              <a:t>2021 commodity markets up due to pandemic-induced demand</a:t>
            </a:r>
          </a:p>
          <a:p>
            <a:pPr marL="176213" indent="-176213">
              <a:spcBef>
                <a:spcPts val="600"/>
              </a:spcBef>
            </a:pPr>
            <a:endParaRPr lang="en-US" sz="1100" dirty="0">
              <a:solidFill>
                <a:schemeClr val="bg2"/>
              </a:solidFill>
            </a:endParaRP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C477D132-801B-4637-A23D-33C46348717C}"/>
              </a:ext>
            </a:extLst>
          </p:cNvPr>
          <p:cNvSpPr txBox="1">
            <a:spLocks/>
          </p:cNvSpPr>
          <p:nvPr/>
        </p:nvSpPr>
        <p:spPr>
          <a:xfrm>
            <a:off x="492446" y="3019349"/>
            <a:ext cx="1997771" cy="277313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 kern="1200">
                <a:solidFill>
                  <a:srgbClr val="000000"/>
                </a:solidFill>
                <a:latin typeface="Verdana"/>
                <a:ea typeface="+mn-ea"/>
                <a:cs typeface="Verdana"/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Verdana" panose="020B0604030504040204" pitchFamily="34" charset="0"/>
              <a:buChar char="−"/>
              <a:tabLst/>
              <a:defRPr sz="2000" kern="1200" baseline="0">
                <a:solidFill>
                  <a:srgbClr val="000000"/>
                </a:solidFill>
                <a:latin typeface="Verdana"/>
                <a:ea typeface="+mn-ea"/>
                <a:cs typeface="Verdana"/>
              </a:defRPr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 kern="1200">
                <a:solidFill>
                  <a:srgbClr val="000000"/>
                </a:solidFill>
                <a:latin typeface="Verdana"/>
                <a:ea typeface="+mn-ea"/>
                <a:cs typeface="Verdana"/>
              </a:defRPr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Verdana" panose="020B0604030504040204" pitchFamily="34" charset="0"/>
              <a:buChar char="−"/>
              <a:tabLst/>
              <a:defRPr sz="2000" kern="1200">
                <a:solidFill>
                  <a:srgbClr val="000000"/>
                </a:solidFill>
                <a:latin typeface="Verdana"/>
                <a:ea typeface="+mn-ea"/>
                <a:cs typeface="Verdana"/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 kern="1200">
                <a:solidFill>
                  <a:srgbClr val="000000"/>
                </a:solidFill>
                <a:latin typeface="Verdana"/>
                <a:ea typeface="+mn-ea"/>
                <a:cs typeface="Verdana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1600" dirty="0">
                <a:solidFill>
                  <a:schemeClr val="accent1"/>
                </a:solidFill>
              </a:rPr>
              <a:t>COVID Pandemic Recovery</a:t>
            </a:r>
          </a:p>
          <a:p>
            <a:pPr marL="176213" indent="-176213">
              <a:spcBef>
                <a:spcPts val="600"/>
              </a:spcBef>
            </a:pPr>
            <a:r>
              <a:rPr lang="en-US" sz="1100" dirty="0">
                <a:solidFill>
                  <a:schemeClr val="bg2"/>
                </a:solidFill>
              </a:rPr>
              <a:t>Reopening enabling partial volume recovery</a:t>
            </a:r>
          </a:p>
          <a:p>
            <a:pPr marL="176213" indent="-176213">
              <a:spcBef>
                <a:spcPts val="600"/>
              </a:spcBef>
            </a:pPr>
            <a:r>
              <a:rPr lang="en-US" sz="1100" dirty="0">
                <a:solidFill>
                  <a:schemeClr val="bg2"/>
                </a:solidFill>
              </a:rPr>
              <a:t>Supply chain impacts to capital costs</a:t>
            </a:r>
          </a:p>
          <a:p>
            <a:pPr marL="176213" indent="-176213">
              <a:spcBef>
                <a:spcPts val="600"/>
              </a:spcBef>
            </a:pPr>
            <a:r>
              <a:rPr lang="en-US" sz="1100" dirty="0">
                <a:solidFill>
                  <a:schemeClr val="bg2"/>
                </a:solidFill>
              </a:rPr>
              <a:t>Cases continue to hinder operations in some markets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B390A558-42B8-418B-AE57-5C6D7B9D8CBB}"/>
              </a:ext>
            </a:extLst>
          </p:cNvPr>
          <p:cNvSpPr txBox="1">
            <a:spLocks/>
          </p:cNvSpPr>
          <p:nvPr/>
        </p:nvSpPr>
        <p:spPr>
          <a:xfrm>
            <a:off x="4833102" y="3019349"/>
            <a:ext cx="1899041" cy="277313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 kern="1200">
                <a:solidFill>
                  <a:srgbClr val="000000"/>
                </a:solidFill>
                <a:latin typeface="Verdana"/>
                <a:ea typeface="+mn-ea"/>
                <a:cs typeface="Verdana"/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Verdana" panose="020B0604030504040204" pitchFamily="34" charset="0"/>
              <a:buChar char="−"/>
              <a:tabLst/>
              <a:defRPr sz="2000" kern="1200" baseline="0">
                <a:solidFill>
                  <a:srgbClr val="000000"/>
                </a:solidFill>
                <a:latin typeface="Verdana"/>
                <a:ea typeface="+mn-ea"/>
                <a:cs typeface="Verdana"/>
              </a:defRPr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 kern="1200">
                <a:solidFill>
                  <a:srgbClr val="000000"/>
                </a:solidFill>
                <a:latin typeface="Verdana"/>
                <a:ea typeface="+mn-ea"/>
                <a:cs typeface="Verdana"/>
              </a:defRPr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Verdana" panose="020B0604030504040204" pitchFamily="34" charset="0"/>
              <a:buChar char="−"/>
              <a:tabLst/>
              <a:defRPr sz="2000" kern="1200">
                <a:solidFill>
                  <a:srgbClr val="000000"/>
                </a:solidFill>
                <a:latin typeface="Verdana"/>
                <a:ea typeface="+mn-ea"/>
                <a:cs typeface="Verdana"/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 kern="1200">
                <a:solidFill>
                  <a:srgbClr val="000000"/>
                </a:solidFill>
                <a:latin typeface="Verdana"/>
                <a:ea typeface="+mn-ea"/>
                <a:cs typeface="Verdana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1600" dirty="0">
                <a:solidFill>
                  <a:schemeClr val="accent1"/>
                </a:solidFill>
              </a:rPr>
              <a:t>Industry Wide Challenges</a:t>
            </a:r>
          </a:p>
          <a:p>
            <a:pPr marL="176213" indent="-176213">
              <a:spcBef>
                <a:spcPts val="600"/>
              </a:spcBef>
            </a:pPr>
            <a:r>
              <a:rPr lang="en-US" sz="1100" dirty="0">
                <a:solidFill>
                  <a:schemeClr val="bg2"/>
                </a:solidFill>
              </a:rPr>
              <a:t>National CDL driver and technician  shortages driving wages up</a:t>
            </a:r>
          </a:p>
          <a:p>
            <a:pPr marL="176213" indent="-176213">
              <a:spcBef>
                <a:spcPts val="600"/>
              </a:spcBef>
            </a:pPr>
            <a:r>
              <a:rPr lang="en-US" sz="1100" dirty="0">
                <a:solidFill>
                  <a:schemeClr val="bg2"/>
                </a:solidFill>
              </a:rPr>
              <a:t>Labor shortages attributed to pandemic (</a:t>
            </a:r>
            <a:r>
              <a:rPr lang="en-US" sz="1100" dirty="0" err="1">
                <a:solidFill>
                  <a:schemeClr val="bg2"/>
                </a:solidFill>
              </a:rPr>
              <a:t>eg</a:t>
            </a:r>
            <a:r>
              <a:rPr lang="en-US" sz="1100" dirty="0">
                <a:solidFill>
                  <a:schemeClr val="bg2"/>
                </a:solidFill>
              </a:rPr>
              <a:t>: Call Center agents)</a:t>
            </a:r>
          </a:p>
          <a:p>
            <a:pPr marL="176213" indent="-176213">
              <a:spcBef>
                <a:spcPts val="600"/>
              </a:spcBef>
            </a:pPr>
            <a:endParaRPr lang="en-US" sz="1100" dirty="0">
              <a:solidFill>
                <a:schemeClr val="bg2"/>
              </a:solidFill>
            </a:endParaRP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E150A8F7-413F-4AF2-B67F-0A815BC49E89}"/>
              </a:ext>
            </a:extLst>
          </p:cNvPr>
          <p:cNvSpPr txBox="1">
            <a:spLocks/>
          </p:cNvSpPr>
          <p:nvPr/>
        </p:nvSpPr>
        <p:spPr>
          <a:xfrm>
            <a:off x="6939309" y="3020830"/>
            <a:ext cx="1899041" cy="277313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 kern="1200">
                <a:solidFill>
                  <a:srgbClr val="000000"/>
                </a:solidFill>
                <a:latin typeface="Verdana"/>
                <a:ea typeface="+mn-ea"/>
                <a:cs typeface="Verdana"/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Verdana" panose="020B0604030504040204" pitchFamily="34" charset="0"/>
              <a:buChar char="−"/>
              <a:tabLst/>
              <a:defRPr sz="2000" kern="1200" baseline="0">
                <a:solidFill>
                  <a:srgbClr val="000000"/>
                </a:solidFill>
                <a:latin typeface="Verdana"/>
                <a:ea typeface="+mn-ea"/>
                <a:cs typeface="Verdana"/>
              </a:defRPr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 kern="1200">
                <a:solidFill>
                  <a:srgbClr val="000000"/>
                </a:solidFill>
                <a:latin typeface="Verdana"/>
                <a:ea typeface="+mn-ea"/>
                <a:cs typeface="Verdana"/>
              </a:defRPr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Verdana" panose="020B0604030504040204" pitchFamily="34" charset="0"/>
              <a:buChar char="−"/>
              <a:tabLst/>
              <a:defRPr sz="2000" kern="1200">
                <a:solidFill>
                  <a:srgbClr val="000000"/>
                </a:solidFill>
                <a:latin typeface="Verdana"/>
                <a:ea typeface="+mn-ea"/>
                <a:cs typeface="Verdana"/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 kern="1200">
                <a:solidFill>
                  <a:srgbClr val="000000"/>
                </a:solidFill>
                <a:latin typeface="Verdana"/>
                <a:ea typeface="+mn-ea"/>
                <a:cs typeface="Verdana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1600" dirty="0">
                <a:solidFill>
                  <a:schemeClr val="accent1"/>
                </a:solidFill>
              </a:rPr>
              <a:t>Recycling</a:t>
            </a:r>
          </a:p>
          <a:p>
            <a:pPr marL="176213" indent="-176213">
              <a:spcBef>
                <a:spcPts val="600"/>
              </a:spcBef>
            </a:pPr>
            <a:r>
              <a:rPr lang="en-US" sz="1100" dirty="0">
                <a:solidFill>
                  <a:schemeClr val="bg2"/>
                </a:solidFill>
              </a:rPr>
              <a:t>Paper</a:t>
            </a:r>
          </a:p>
          <a:p>
            <a:pPr marL="176213" indent="-176213">
              <a:spcBef>
                <a:spcPts val="600"/>
              </a:spcBef>
            </a:pPr>
            <a:r>
              <a:rPr lang="en-US" sz="1100" dirty="0">
                <a:solidFill>
                  <a:schemeClr val="bg2"/>
                </a:solidFill>
              </a:rPr>
              <a:t>Plastics</a:t>
            </a:r>
          </a:p>
          <a:p>
            <a:pPr marL="176213" indent="-176213">
              <a:spcBef>
                <a:spcPts val="600"/>
              </a:spcBef>
            </a:pPr>
            <a:r>
              <a:rPr lang="en-US" sz="1100" dirty="0">
                <a:solidFill>
                  <a:schemeClr val="bg2"/>
                </a:solidFill>
              </a:rPr>
              <a:t>Metals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10E5B30-24AD-41CC-A33E-E06A2389A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5992" y="1102115"/>
            <a:ext cx="1173316" cy="1686757"/>
          </a:xfrm>
          <a:prstGeom prst="rect">
            <a:avLst/>
          </a:prstGeom>
        </p:spPr>
      </p:pic>
      <p:pic>
        <p:nvPicPr>
          <p:cNvPr id="15" name="Picture 14" descr="A picture containing person, blue, ball, coral&#10;&#10;Description automatically generated">
            <a:extLst>
              <a:ext uri="{FF2B5EF4-FFF2-40B4-BE49-F238E27FC236}">
                <a16:creationId xmlns:a16="http://schemas.microsoft.com/office/drawing/2014/main" id="{3A921847-856C-4046-9F24-6B6DB11C29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427" y="1120670"/>
            <a:ext cx="1429886" cy="1668200"/>
          </a:xfrm>
          <a:prstGeom prst="rect">
            <a:avLst/>
          </a:prstGeom>
        </p:spPr>
      </p:pic>
      <p:pic>
        <p:nvPicPr>
          <p:cNvPr id="1026" name="Picture 2" descr="OOIDA Takes On The &amp;#39;Truck Driver Shortage&amp;#39; Myth - TruckersReport.com">
            <a:extLst>
              <a:ext uri="{FF2B5EF4-FFF2-40B4-BE49-F238E27FC236}">
                <a16:creationId xmlns:a16="http://schemas.microsoft.com/office/drawing/2014/main" id="{8BAE3EAD-C79D-4CCE-9EF8-F7611803A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436" y="1417628"/>
            <a:ext cx="1677880" cy="90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B1FF560-74F7-45B7-BB1A-E8FF6F65C405}"/>
              </a:ext>
            </a:extLst>
          </p:cNvPr>
          <p:cNvSpPr/>
          <p:nvPr/>
        </p:nvSpPr>
        <p:spPr>
          <a:xfrm>
            <a:off x="0" y="5653763"/>
            <a:ext cx="9144000" cy="1216111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8" name="Rounded Rectangle 5">
            <a:extLst>
              <a:ext uri="{FF2B5EF4-FFF2-40B4-BE49-F238E27FC236}">
                <a16:creationId xmlns:a16="http://schemas.microsoft.com/office/drawing/2014/main" id="{6A986751-0AB7-493E-A34A-30158CA457C3}"/>
              </a:ext>
            </a:extLst>
          </p:cNvPr>
          <p:cNvSpPr/>
          <p:nvPr/>
        </p:nvSpPr>
        <p:spPr>
          <a:xfrm>
            <a:off x="487150" y="5767876"/>
            <a:ext cx="8205849" cy="830397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1600" kern="0" dirty="0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The recycling and waste industry is far from “normal” in 2021.  </a:t>
            </a:r>
          </a:p>
          <a:p>
            <a:pPr lvl="0">
              <a:defRPr/>
            </a:pPr>
            <a:r>
              <a:rPr lang="en-US" sz="1600" kern="0" dirty="0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We continue to navigate multiple unanticipated headwinds.</a:t>
            </a:r>
          </a:p>
        </p:txBody>
      </p:sp>
      <p:pic>
        <p:nvPicPr>
          <p:cNvPr id="13" name="Picture 1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249A276-E832-48C6-B5BC-4C6F781F34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6346" y="1298904"/>
            <a:ext cx="1724966" cy="1227308"/>
          </a:xfrm>
          <a:prstGeom prst="rect">
            <a:avLst/>
          </a:prstGeom>
        </p:spPr>
      </p:pic>
      <p:grpSp>
        <p:nvGrpSpPr>
          <p:cNvPr id="16" name="Group 28">
            <a:extLst>
              <a:ext uri="{FF2B5EF4-FFF2-40B4-BE49-F238E27FC236}">
                <a16:creationId xmlns:a16="http://schemas.microsoft.com/office/drawing/2014/main" id="{95A1F6D4-911F-43DE-9DCD-063561D634E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100388" y="6584950"/>
            <a:ext cx="6062662" cy="280988"/>
            <a:chOff x="1953" y="4148"/>
            <a:chExt cx="3819" cy="177"/>
          </a:xfrm>
        </p:grpSpPr>
        <p:sp>
          <p:nvSpPr>
            <p:cNvPr id="19" name="AutoShape 27">
              <a:extLst>
                <a:ext uri="{FF2B5EF4-FFF2-40B4-BE49-F238E27FC236}">
                  <a16:creationId xmlns:a16="http://schemas.microsoft.com/office/drawing/2014/main" id="{F76FD424-D7C8-4178-852B-8E75809D3E6F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953" y="4148"/>
              <a:ext cx="3819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9">
              <a:extLst>
                <a:ext uri="{FF2B5EF4-FFF2-40B4-BE49-F238E27FC236}">
                  <a16:creationId xmlns:a16="http://schemas.microsoft.com/office/drawing/2014/main" id="{0A072316-B95C-47CB-A3E7-D99D22ADB7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00" y="4148"/>
              <a:ext cx="2170" cy="89"/>
            </a:xfrm>
            <a:custGeom>
              <a:avLst/>
              <a:gdLst>
                <a:gd name="T0" fmla="*/ 21 w 917"/>
                <a:gd name="T1" fmla="*/ 0 h 36"/>
                <a:gd name="T2" fmla="*/ 9 w 917"/>
                <a:gd name="T3" fmla="*/ 5 h 36"/>
                <a:gd name="T4" fmla="*/ 5 w 917"/>
                <a:gd name="T5" fmla="*/ 14 h 36"/>
                <a:gd name="T6" fmla="*/ 0 w 917"/>
                <a:gd name="T7" fmla="*/ 36 h 36"/>
                <a:gd name="T8" fmla="*/ 917 w 917"/>
                <a:gd name="T9" fmla="*/ 36 h 36"/>
                <a:gd name="T10" fmla="*/ 917 w 917"/>
                <a:gd name="T11" fmla="*/ 0 h 36"/>
                <a:gd name="T12" fmla="*/ 21 w 917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7" h="36">
                  <a:moveTo>
                    <a:pt x="21" y="0"/>
                  </a:moveTo>
                  <a:cubicBezTo>
                    <a:pt x="15" y="0"/>
                    <a:pt x="11" y="2"/>
                    <a:pt x="9" y="5"/>
                  </a:cubicBezTo>
                  <a:cubicBezTo>
                    <a:pt x="7" y="7"/>
                    <a:pt x="6" y="10"/>
                    <a:pt x="5" y="14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917" y="36"/>
                    <a:pt x="917" y="36"/>
                    <a:pt x="917" y="36"/>
                  </a:cubicBezTo>
                  <a:cubicBezTo>
                    <a:pt x="917" y="0"/>
                    <a:pt x="917" y="0"/>
                    <a:pt x="917" y="0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30">
              <a:extLst>
                <a:ext uri="{FF2B5EF4-FFF2-40B4-BE49-F238E27FC236}">
                  <a16:creationId xmlns:a16="http://schemas.microsoft.com/office/drawing/2014/main" id="{B683177B-ED94-4C78-A862-A834B99668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51" y="4237"/>
              <a:ext cx="3819" cy="91"/>
            </a:xfrm>
            <a:custGeom>
              <a:avLst/>
              <a:gdLst>
                <a:gd name="T0" fmla="*/ 21 w 1614"/>
                <a:gd name="T1" fmla="*/ 0 h 37"/>
                <a:gd name="T2" fmla="*/ 9 w 1614"/>
                <a:gd name="T3" fmla="*/ 5 h 37"/>
                <a:gd name="T4" fmla="*/ 5 w 1614"/>
                <a:gd name="T5" fmla="*/ 14 h 37"/>
                <a:gd name="T6" fmla="*/ 0 w 1614"/>
                <a:gd name="T7" fmla="*/ 37 h 37"/>
                <a:gd name="T8" fmla="*/ 1614 w 1614"/>
                <a:gd name="T9" fmla="*/ 37 h 37"/>
                <a:gd name="T10" fmla="*/ 1614 w 1614"/>
                <a:gd name="T11" fmla="*/ 0 h 37"/>
                <a:gd name="T12" fmla="*/ 21 w 1614"/>
                <a:gd name="T1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4" h="37">
                  <a:moveTo>
                    <a:pt x="21" y="0"/>
                  </a:moveTo>
                  <a:cubicBezTo>
                    <a:pt x="15" y="0"/>
                    <a:pt x="11" y="3"/>
                    <a:pt x="9" y="5"/>
                  </a:cubicBezTo>
                  <a:cubicBezTo>
                    <a:pt x="7" y="7"/>
                    <a:pt x="6" y="11"/>
                    <a:pt x="5" y="14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614" y="37"/>
                    <a:pt x="1614" y="37"/>
                    <a:pt x="1614" y="37"/>
                  </a:cubicBezTo>
                  <a:cubicBezTo>
                    <a:pt x="1614" y="0"/>
                    <a:pt x="1614" y="0"/>
                    <a:pt x="1614" y="0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610C1140-4C1F-4C0B-860B-910C9C49C679}"/>
              </a:ext>
            </a:extLst>
          </p:cNvPr>
          <p:cNvSpPr txBox="1">
            <a:spLocks/>
          </p:cNvSpPr>
          <p:nvPr/>
        </p:nvSpPr>
        <p:spPr>
          <a:xfrm>
            <a:off x="8357401" y="6315757"/>
            <a:ext cx="844591" cy="34299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D27DB1B-11A7-46C2-9C64-C40026885CFA}" type="slidenum">
              <a:rPr lang="en-US" sz="1400" smtClean="0">
                <a:solidFill>
                  <a:srgbClr val="000000"/>
                </a:solidFill>
              </a:rPr>
              <a:pPr algn="r"/>
              <a:t>2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117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695D0C49-2541-48CC-B959-845B121370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7859" y="1094118"/>
            <a:ext cx="4022146" cy="152784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ABC2250-1F03-44D2-8DF0-71DAE5C9C7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929" y="1094118"/>
            <a:ext cx="3981546" cy="152784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BEDB23D-F52E-494A-B75D-C745E8D9C7BB}"/>
              </a:ext>
            </a:extLst>
          </p:cNvPr>
          <p:cNvSpPr/>
          <p:nvPr/>
        </p:nvSpPr>
        <p:spPr>
          <a:xfrm>
            <a:off x="0" y="5653763"/>
            <a:ext cx="9143999" cy="1216111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7927" y="289022"/>
            <a:ext cx="8619865" cy="523220"/>
          </a:xfrm>
        </p:spPr>
        <p:txBody>
          <a:bodyPr/>
          <a:lstStyle/>
          <a:p>
            <a:r>
              <a:rPr lang="en-US" dirty="0"/>
              <a:t>Pandemic Volume – Resi Remains Elevated</a:t>
            </a:r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575271" y="3077246"/>
            <a:ext cx="2692027" cy="2078228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 kern="1200">
                <a:solidFill>
                  <a:srgbClr val="000000"/>
                </a:solidFill>
                <a:latin typeface="Verdana"/>
                <a:ea typeface="+mn-ea"/>
                <a:cs typeface="Verdana"/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Verdana" panose="020B0604030504040204" pitchFamily="34" charset="0"/>
              <a:buChar char="−"/>
              <a:tabLst/>
              <a:defRPr sz="2000" kern="1200" baseline="0">
                <a:solidFill>
                  <a:srgbClr val="000000"/>
                </a:solidFill>
                <a:latin typeface="Verdana"/>
                <a:ea typeface="+mn-ea"/>
                <a:cs typeface="Verdana"/>
              </a:defRPr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 kern="1200">
                <a:solidFill>
                  <a:srgbClr val="000000"/>
                </a:solidFill>
                <a:latin typeface="Verdana"/>
                <a:ea typeface="+mn-ea"/>
                <a:cs typeface="Verdana"/>
              </a:defRPr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Verdana" panose="020B0604030504040204" pitchFamily="34" charset="0"/>
              <a:buChar char="−"/>
              <a:tabLst/>
              <a:defRPr sz="2000" kern="1200">
                <a:solidFill>
                  <a:srgbClr val="000000"/>
                </a:solidFill>
                <a:latin typeface="Verdana"/>
                <a:ea typeface="+mn-ea"/>
                <a:cs typeface="Verdana"/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 kern="1200">
                <a:solidFill>
                  <a:srgbClr val="000000"/>
                </a:solidFill>
                <a:latin typeface="Verdana"/>
                <a:ea typeface="+mn-ea"/>
                <a:cs typeface="Verdana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chemeClr val="accent1"/>
                </a:solidFill>
              </a:rPr>
              <a:t>Residential</a:t>
            </a:r>
          </a:p>
          <a:p>
            <a:pPr>
              <a:spcBef>
                <a:spcPts val="600"/>
              </a:spcBef>
            </a:pPr>
            <a:r>
              <a:rPr lang="en-US" sz="1400" dirty="0">
                <a:solidFill>
                  <a:schemeClr val="bg2"/>
                </a:solidFill>
              </a:rPr>
              <a:t>Volume mirrors attempts to restore mobility</a:t>
            </a:r>
            <a:endParaRPr lang="en-US" sz="1400" dirty="0">
              <a:solidFill>
                <a:schemeClr val="bg2"/>
              </a:solidFill>
              <a:highlight>
                <a:srgbClr val="FFFF00"/>
              </a:highlight>
            </a:endParaRPr>
          </a:p>
          <a:p>
            <a:pPr>
              <a:spcBef>
                <a:spcPts val="600"/>
              </a:spcBef>
            </a:pPr>
            <a:r>
              <a:rPr lang="en-US" sz="1400" dirty="0">
                <a:solidFill>
                  <a:schemeClr val="bg2"/>
                </a:solidFill>
              </a:rPr>
              <a:t>Consistent increase over pre-pandemic levels, driven by continued work-from-home realities</a:t>
            </a:r>
          </a:p>
        </p:txBody>
      </p:sp>
      <p:grpSp>
        <p:nvGrpSpPr>
          <p:cNvPr id="7" name="Group 28">
            <a:extLst>
              <a:ext uri="{FF2B5EF4-FFF2-40B4-BE49-F238E27FC236}">
                <a16:creationId xmlns:a16="http://schemas.microsoft.com/office/drawing/2014/main" id="{F5005A59-4110-224E-972E-DCCFB8BDAB6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100388" y="6584950"/>
            <a:ext cx="6062662" cy="280988"/>
            <a:chOff x="1953" y="4148"/>
            <a:chExt cx="3819" cy="177"/>
          </a:xfrm>
        </p:grpSpPr>
        <p:sp>
          <p:nvSpPr>
            <p:cNvPr id="8" name="AutoShape 27">
              <a:extLst>
                <a:ext uri="{FF2B5EF4-FFF2-40B4-BE49-F238E27FC236}">
                  <a16:creationId xmlns:a16="http://schemas.microsoft.com/office/drawing/2014/main" id="{C8C63AE4-96C1-6444-A406-2BC2AB85A1FB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953" y="4148"/>
              <a:ext cx="3819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9">
              <a:extLst>
                <a:ext uri="{FF2B5EF4-FFF2-40B4-BE49-F238E27FC236}">
                  <a16:creationId xmlns:a16="http://schemas.microsoft.com/office/drawing/2014/main" id="{BCCABD31-F19F-834A-8A71-FB0A523B03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00" y="4148"/>
              <a:ext cx="2170" cy="89"/>
            </a:xfrm>
            <a:custGeom>
              <a:avLst/>
              <a:gdLst>
                <a:gd name="T0" fmla="*/ 21 w 917"/>
                <a:gd name="T1" fmla="*/ 0 h 36"/>
                <a:gd name="T2" fmla="*/ 9 w 917"/>
                <a:gd name="T3" fmla="*/ 5 h 36"/>
                <a:gd name="T4" fmla="*/ 5 w 917"/>
                <a:gd name="T5" fmla="*/ 14 h 36"/>
                <a:gd name="T6" fmla="*/ 0 w 917"/>
                <a:gd name="T7" fmla="*/ 36 h 36"/>
                <a:gd name="T8" fmla="*/ 917 w 917"/>
                <a:gd name="T9" fmla="*/ 36 h 36"/>
                <a:gd name="T10" fmla="*/ 917 w 917"/>
                <a:gd name="T11" fmla="*/ 0 h 36"/>
                <a:gd name="T12" fmla="*/ 21 w 917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7" h="36">
                  <a:moveTo>
                    <a:pt x="21" y="0"/>
                  </a:moveTo>
                  <a:cubicBezTo>
                    <a:pt x="15" y="0"/>
                    <a:pt x="11" y="2"/>
                    <a:pt x="9" y="5"/>
                  </a:cubicBezTo>
                  <a:cubicBezTo>
                    <a:pt x="7" y="7"/>
                    <a:pt x="6" y="10"/>
                    <a:pt x="5" y="14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917" y="36"/>
                    <a:pt x="917" y="36"/>
                    <a:pt x="917" y="36"/>
                  </a:cubicBezTo>
                  <a:cubicBezTo>
                    <a:pt x="917" y="0"/>
                    <a:pt x="917" y="0"/>
                    <a:pt x="917" y="0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30">
              <a:extLst>
                <a:ext uri="{FF2B5EF4-FFF2-40B4-BE49-F238E27FC236}">
                  <a16:creationId xmlns:a16="http://schemas.microsoft.com/office/drawing/2014/main" id="{9244D18D-07CD-AE40-A1C9-2B685B42B4A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51" y="4237"/>
              <a:ext cx="3819" cy="91"/>
            </a:xfrm>
            <a:custGeom>
              <a:avLst/>
              <a:gdLst>
                <a:gd name="T0" fmla="*/ 21 w 1614"/>
                <a:gd name="T1" fmla="*/ 0 h 37"/>
                <a:gd name="T2" fmla="*/ 9 w 1614"/>
                <a:gd name="T3" fmla="*/ 5 h 37"/>
                <a:gd name="T4" fmla="*/ 5 w 1614"/>
                <a:gd name="T5" fmla="*/ 14 h 37"/>
                <a:gd name="T6" fmla="*/ 0 w 1614"/>
                <a:gd name="T7" fmla="*/ 37 h 37"/>
                <a:gd name="T8" fmla="*/ 1614 w 1614"/>
                <a:gd name="T9" fmla="*/ 37 h 37"/>
                <a:gd name="T10" fmla="*/ 1614 w 1614"/>
                <a:gd name="T11" fmla="*/ 0 h 37"/>
                <a:gd name="T12" fmla="*/ 21 w 1614"/>
                <a:gd name="T1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4" h="37">
                  <a:moveTo>
                    <a:pt x="21" y="0"/>
                  </a:moveTo>
                  <a:cubicBezTo>
                    <a:pt x="15" y="0"/>
                    <a:pt x="11" y="3"/>
                    <a:pt x="9" y="5"/>
                  </a:cubicBezTo>
                  <a:cubicBezTo>
                    <a:pt x="7" y="7"/>
                    <a:pt x="6" y="11"/>
                    <a:pt x="5" y="14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614" y="37"/>
                    <a:pt x="1614" y="37"/>
                    <a:pt x="1614" y="37"/>
                  </a:cubicBezTo>
                  <a:cubicBezTo>
                    <a:pt x="1614" y="0"/>
                    <a:pt x="1614" y="0"/>
                    <a:pt x="1614" y="0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C9AB638-2EED-DC48-AE21-401A7DBC2671}"/>
              </a:ext>
            </a:extLst>
          </p:cNvPr>
          <p:cNvSpPr txBox="1">
            <a:spLocks/>
          </p:cNvSpPr>
          <p:nvPr/>
        </p:nvSpPr>
        <p:spPr>
          <a:xfrm>
            <a:off x="8357401" y="6315757"/>
            <a:ext cx="844591" cy="34299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D27DB1B-11A7-46C2-9C64-C40026885CFA}" type="slidenum">
              <a:rPr lang="en-US" sz="1400" smtClean="0">
                <a:solidFill>
                  <a:srgbClr val="000000"/>
                </a:solidFill>
              </a:rPr>
              <a:pPr algn="r"/>
              <a:t>3</a:t>
            </a:fld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7D69BE32-0386-4D8D-819A-B40CEB56D9F2}"/>
              </a:ext>
            </a:extLst>
          </p:cNvPr>
          <p:cNvSpPr/>
          <p:nvPr/>
        </p:nvSpPr>
        <p:spPr>
          <a:xfrm>
            <a:off x="320040" y="6111778"/>
            <a:ext cx="8503920" cy="457200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87150" y="5767876"/>
            <a:ext cx="8205849" cy="830397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1600" kern="0" dirty="0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Are residential volumes at a new norm?  </a:t>
            </a:r>
          </a:p>
          <a:p>
            <a:pPr lvl="0">
              <a:defRPr/>
            </a:pPr>
            <a:r>
              <a:rPr lang="en-US" sz="1600" kern="0" dirty="0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Continued work-from-home volume drives economic headwinds from additional disposal costs, in the lowest price line of business.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4C9E0737-DF93-6F47-8E81-B2754025F996}"/>
              </a:ext>
            </a:extLst>
          </p:cNvPr>
          <p:cNvSpPr txBox="1">
            <a:spLocks/>
          </p:cNvSpPr>
          <p:nvPr/>
        </p:nvSpPr>
        <p:spPr>
          <a:xfrm>
            <a:off x="3566687" y="3085794"/>
            <a:ext cx="2606470" cy="197309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 kern="1200">
                <a:solidFill>
                  <a:srgbClr val="000000"/>
                </a:solidFill>
                <a:latin typeface="Verdana"/>
                <a:ea typeface="+mn-ea"/>
                <a:cs typeface="Verdana"/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Verdana" panose="020B0604030504040204" pitchFamily="34" charset="0"/>
              <a:buChar char="−"/>
              <a:tabLst/>
              <a:defRPr sz="2000" kern="1200" baseline="0">
                <a:solidFill>
                  <a:srgbClr val="000000"/>
                </a:solidFill>
                <a:latin typeface="Verdana"/>
                <a:ea typeface="+mn-ea"/>
                <a:cs typeface="Verdana"/>
              </a:defRPr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 kern="1200">
                <a:solidFill>
                  <a:srgbClr val="000000"/>
                </a:solidFill>
                <a:latin typeface="Verdana"/>
                <a:ea typeface="+mn-ea"/>
                <a:cs typeface="Verdana"/>
              </a:defRPr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Verdana" panose="020B0604030504040204" pitchFamily="34" charset="0"/>
              <a:buChar char="−"/>
              <a:tabLst/>
              <a:defRPr sz="2000" kern="1200">
                <a:solidFill>
                  <a:srgbClr val="000000"/>
                </a:solidFill>
                <a:latin typeface="Verdana"/>
                <a:ea typeface="+mn-ea"/>
                <a:cs typeface="Verdana"/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 kern="1200">
                <a:solidFill>
                  <a:srgbClr val="000000"/>
                </a:solidFill>
                <a:latin typeface="Verdana"/>
                <a:ea typeface="+mn-ea"/>
                <a:cs typeface="Verdana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chemeClr val="accent1"/>
                </a:solidFill>
              </a:rPr>
              <a:t>Commercial</a:t>
            </a:r>
          </a:p>
          <a:p>
            <a:pPr>
              <a:spcBef>
                <a:spcPts val="600"/>
              </a:spcBef>
            </a:pPr>
            <a:r>
              <a:rPr lang="en-US" sz="1400" dirty="0">
                <a:solidFill>
                  <a:schemeClr val="bg2"/>
                </a:solidFill>
              </a:rPr>
              <a:t>Volumes mirror slow reopening of businesses </a:t>
            </a:r>
          </a:p>
          <a:p>
            <a:pPr>
              <a:spcBef>
                <a:spcPts val="600"/>
              </a:spcBef>
            </a:pPr>
            <a:r>
              <a:rPr lang="en-US" sz="1400" dirty="0">
                <a:solidFill>
                  <a:schemeClr val="bg2"/>
                </a:solidFill>
              </a:rPr>
              <a:t>Close to pre-pandemic averages</a:t>
            </a:r>
          </a:p>
          <a:p>
            <a:pPr>
              <a:spcBef>
                <a:spcPts val="600"/>
              </a:spcBef>
            </a:pP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01627A9A-C529-AC4A-919D-1C0ED5C0F400}"/>
              </a:ext>
            </a:extLst>
          </p:cNvPr>
          <p:cNvSpPr txBox="1">
            <a:spLocks/>
          </p:cNvSpPr>
          <p:nvPr/>
        </p:nvSpPr>
        <p:spPr>
          <a:xfrm>
            <a:off x="6401321" y="3085794"/>
            <a:ext cx="2606471" cy="197309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 kern="1200">
                <a:solidFill>
                  <a:srgbClr val="000000"/>
                </a:solidFill>
                <a:latin typeface="Verdana"/>
                <a:ea typeface="+mn-ea"/>
                <a:cs typeface="Verdana"/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Verdana" panose="020B0604030504040204" pitchFamily="34" charset="0"/>
              <a:buChar char="−"/>
              <a:tabLst/>
              <a:defRPr sz="2000" kern="1200" baseline="0">
                <a:solidFill>
                  <a:srgbClr val="000000"/>
                </a:solidFill>
                <a:latin typeface="Verdana"/>
                <a:ea typeface="+mn-ea"/>
                <a:cs typeface="Verdana"/>
              </a:defRPr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 kern="1200">
                <a:solidFill>
                  <a:srgbClr val="000000"/>
                </a:solidFill>
                <a:latin typeface="Verdana"/>
                <a:ea typeface="+mn-ea"/>
                <a:cs typeface="Verdana"/>
              </a:defRPr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Verdana" panose="020B0604030504040204" pitchFamily="34" charset="0"/>
              <a:buChar char="−"/>
              <a:tabLst/>
              <a:defRPr sz="2000" kern="1200">
                <a:solidFill>
                  <a:srgbClr val="000000"/>
                </a:solidFill>
                <a:latin typeface="Verdana"/>
                <a:ea typeface="+mn-ea"/>
                <a:cs typeface="Verdana"/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 kern="1200">
                <a:solidFill>
                  <a:srgbClr val="000000"/>
                </a:solidFill>
                <a:latin typeface="Verdana"/>
                <a:ea typeface="+mn-ea"/>
                <a:cs typeface="Verdana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chemeClr val="accent1"/>
                </a:solidFill>
              </a:rPr>
              <a:t>Industrial</a:t>
            </a:r>
          </a:p>
          <a:p>
            <a:pPr>
              <a:spcBef>
                <a:spcPts val="600"/>
              </a:spcBef>
            </a:pPr>
            <a:r>
              <a:rPr lang="en-US" sz="1400" dirty="0">
                <a:solidFill>
                  <a:schemeClr val="bg2"/>
                </a:solidFill>
              </a:rPr>
              <a:t>No significant changes</a:t>
            </a:r>
          </a:p>
          <a:p>
            <a:pPr>
              <a:spcBef>
                <a:spcPts val="600"/>
              </a:spcBef>
            </a:pPr>
            <a:endParaRPr lang="en-US" sz="1400" dirty="0">
              <a:solidFill>
                <a:schemeClr val="bg2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7D45F66-1D51-492E-97AC-E99CD11C5DA7}"/>
              </a:ext>
            </a:extLst>
          </p:cNvPr>
          <p:cNvCxnSpPr>
            <a:cxnSpLocks/>
          </p:cNvCxnSpPr>
          <p:nvPr/>
        </p:nvCxnSpPr>
        <p:spPr>
          <a:xfrm>
            <a:off x="1026875" y="2298548"/>
            <a:ext cx="3472871" cy="0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D4736F8-D828-412D-8A93-22CE73AF1580}"/>
              </a:ext>
            </a:extLst>
          </p:cNvPr>
          <p:cNvCxnSpPr>
            <a:cxnSpLocks/>
          </p:cNvCxnSpPr>
          <p:nvPr/>
        </p:nvCxnSpPr>
        <p:spPr>
          <a:xfrm>
            <a:off x="5070920" y="1656391"/>
            <a:ext cx="3623669" cy="0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13629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ECB24B6-E652-4079-89D0-AAEE1436E317}"/>
              </a:ext>
            </a:extLst>
          </p:cNvPr>
          <p:cNvSpPr/>
          <p:nvPr/>
        </p:nvSpPr>
        <p:spPr>
          <a:xfrm>
            <a:off x="0" y="5653763"/>
            <a:ext cx="9144000" cy="1216111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61131A-3D5D-4419-A10F-DA4C6987E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853" y="284028"/>
            <a:ext cx="8607969" cy="954107"/>
          </a:xfrm>
        </p:spPr>
        <p:txBody>
          <a:bodyPr/>
          <a:lstStyle/>
          <a:p>
            <a:r>
              <a:rPr lang="en-US" dirty="0"/>
              <a:t>Pandemic Impacts to Supply Chain and Capital</a:t>
            </a:r>
          </a:p>
        </p:txBody>
      </p:sp>
      <p:pic>
        <p:nvPicPr>
          <p:cNvPr id="9" name="Picture 8" descr="Chart, line chart, histogram&#10;&#10;Description automatically generated">
            <a:extLst>
              <a:ext uri="{FF2B5EF4-FFF2-40B4-BE49-F238E27FC236}">
                <a16:creationId xmlns:a16="http://schemas.microsoft.com/office/drawing/2014/main" id="{5BC09F32-1C6E-4158-9EC3-4868611B4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360" y="981159"/>
            <a:ext cx="7313280" cy="4622775"/>
          </a:xfrm>
          <a:prstGeom prst="rect">
            <a:avLst/>
          </a:prstGeom>
        </p:spPr>
      </p:pic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E34A7D29-3454-4FB9-AD6A-EBA0A70A3E0C}"/>
              </a:ext>
            </a:extLst>
          </p:cNvPr>
          <p:cNvSpPr/>
          <p:nvPr/>
        </p:nvSpPr>
        <p:spPr>
          <a:xfrm>
            <a:off x="466362" y="5720896"/>
            <a:ext cx="8503920" cy="820807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kern="0" dirty="0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Our industry is extremely capital intensive, requiring careful navigation of escalating costs. </a:t>
            </a:r>
          </a:p>
        </p:txBody>
      </p:sp>
      <p:grpSp>
        <p:nvGrpSpPr>
          <p:cNvPr id="6" name="Group 28">
            <a:extLst>
              <a:ext uri="{FF2B5EF4-FFF2-40B4-BE49-F238E27FC236}">
                <a16:creationId xmlns:a16="http://schemas.microsoft.com/office/drawing/2014/main" id="{C4281E66-B472-4ADD-87E2-1BA75D94C57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100388" y="6584950"/>
            <a:ext cx="6062662" cy="280988"/>
            <a:chOff x="1953" y="4148"/>
            <a:chExt cx="3819" cy="177"/>
          </a:xfrm>
        </p:grpSpPr>
        <p:sp>
          <p:nvSpPr>
            <p:cNvPr id="7" name="AutoShape 27">
              <a:extLst>
                <a:ext uri="{FF2B5EF4-FFF2-40B4-BE49-F238E27FC236}">
                  <a16:creationId xmlns:a16="http://schemas.microsoft.com/office/drawing/2014/main" id="{7747D367-03A9-4D59-9FB9-97ADCAA267C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953" y="4148"/>
              <a:ext cx="3819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29">
              <a:extLst>
                <a:ext uri="{FF2B5EF4-FFF2-40B4-BE49-F238E27FC236}">
                  <a16:creationId xmlns:a16="http://schemas.microsoft.com/office/drawing/2014/main" id="{79612053-FDEA-40F2-AF92-6EDEC2AF8A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00" y="4148"/>
              <a:ext cx="2170" cy="89"/>
            </a:xfrm>
            <a:custGeom>
              <a:avLst/>
              <a:gdLst>
                <a:gd name="T0" fmla="*/ 21 w 917"/>
                <a:gd name="T1" fmla="*/ 0 h 36"/>
                <a:gd name="T2" fmla="*/ 9 w 917"/>
                <a:gd name="T3" fmla="*/ 5 h 36"/>
                <a:gd name="T4" fmla="*/ 5 w 917"/>
                <a:gd name="T5" fmla="*/ 14 h 36"/>
                <a:gd name="T6" fmla="*/ 0 w 917"/>
                <a:gd name="T7" fmla="*/ 36 h 36"/>
                <a:gd name="T8" fmla="*/ 917 w 917"/>
                <a:gd name="T9" fmla="*/ 36 h 36"/>
                <a:gd name="T10" fmla="*/ 917 w 917"/>
                <a:gd name="T11" fmla="*/ 0 h 36"/>
                <a:gd name="T12" fmla="*/ 21 w 917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7" h="36">
                  <a:moveTo>
                    <a:pt x="21" y="0"/>
                  </a:moveTo>
                  <a:cubicBezTo>
                    <a:pt x="15" y="0"/>
                    <a:pt x="11" y="2"/>
                    <a:pt x="9" y="5"/>
                  </a:cubicBezTo>
                  <a:cubicBezTo>
                    <a:pt x="7" y="7"/>
                    <a:pt x="6" y="10"/>
                    <a:pt x="5" y="14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917" y="36"/>
                    <a:pt x="917" y="36"/>
                    <a:pt x="917" y="36"/>
                  </a:cubicBezTo>
                  <a:cubicBezTo>
                    <a:pt x="917" y="0"/>
                    <a:pt x="917" y="0"/>
                    <a:pt x="917" y="0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30">
              <a:extLst>
                <a:ext uri="{FF2B5EF4-FFF2-40B4-BE49-F238E27FC236}">
                  <a16:creationId xmlns:a16="http://schemas.microsoft.com/office/drawing/2014/main" id="{9CEBFAC3-C4AB-4725-9BFB-7EED405A25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51" y="4237"/>
              <a:ext cx="3819" cy="91"/>
            </a:xfrm>
            <a:custGeom>
              <a:avLst/>
              <a:gdLst>
                <a:gd name="T0" fmla="*/ 21 w 1614"/>
                <a:gd name="T1" fmla="*/ 0 h 37"/>
                <a:gd name="T2" fmla="*/ 9 w 1614"/>
                <a:gd name="T3" fmla="*/ 5 h 37"/>
                <a:gd name="T4" fmla="*/ 5 w 1614"/>
                <a:gd name="T5" fmla="*/ 14 h 37"/>
                <a:gd name="T6" fmla="*/ 0 w 1614"/>
                <a:gd name="T7" fmla="*/ 37 h 37"/>
                <a:gd name="T8" fmla="*/ 1614 w 1614"/>
                <a:gd name="T9" fmla="*/ 37 h 37"/>
                <a:gd name="T10" fmla="*/ 1614 w 1614"/>
                <a:gd name="T11" fmla="*/ 0 h 37"/>
                <a:gd name="T12" fmla="*/ 21 w 1614"/>
                <a:gd name="T1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4" h="37">
                  <a:moveTo>
                    <a:pt x="21" y="0"/>
                  </a:moveTo>
                  <a:cubicBezTo>
                    <a:pt x="15" y="0"/>
                    <a:pt x="11" y="3"/>
                    <a:pt x="9" y="5"/>
                  </a:cubicBezTo>
                  <a:cubicBezTo>
                    <a:pt x="7" y="7"/>
                    <a:pt x="6" y="11"/>
                    <a:pt x="5" y="14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614" y="37"/>
                    <a:pt x="1614" y="37"/>
                    <a:pt x="1614" y="37"/>
                  </a:cubicBezTo>
                  <a:cubicBezTo>
                    <a:pt x="1614" y="0"/>
                    <a:pt x="1614" y="0"/>
                    <a:pt x="1614" y="0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26AF78A-8C6E-4BC4-8FFD-D32AF648D136}"/>
              </a:ext>
            </a:extLst>
          </p:cNvPr>
          <p:cNvSpPr txBox="1">
            <a:spLocks/>
          </p:cNvSpPr>
          <p:nvPr/>
        </p:nvSpPr>
        <p:spPr>
          <a:xfrm>
            <a:off x="8357401" y="6315757"/>
            <a:ext cx="844591" cy="34299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D27DB1B-11A7-46C2-9C64-C40026885CFA}" type="slidenum">
              <a:rPr lang="en-US" sz="1400" smtClean="0">
                <a:solidFill>
                  <a:srgbClr val="000000"/>
                </a:solidFill>
              </a:rPr>
              <a:pPr algn="r"/>
              <a:t>4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999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8EC2168-429E-4679-9B08-C2D3B4D73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076" y="1341117"/>
            <a:ext cx="5614199" cy="3373597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F3AB46B1-2CD1-4542-A182-2C033A1C65F1}"/>
              </a:ext>
            </a:extLst>
          </p:cNvPr>
          <p:cNvSpPr/>
          <p:nvPr/>
        </p:nvSpPr>
        <p:spPr>
          <a:xfrm>
            <a:off x="0" y="5653763"/>
            <a:ext cx="9143999" cy="1216111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78A9A4-7551-4265-B3F1-1159AF85F881}"/>
              </a:ext>
            </a:extLst>
          </p:cNvPr>
          <p:cNvSpPr txBox="1"/>
          <p:nvPr/>
        </p:nvSpPr>
        <p:spPr>
          <a:xfrm>
            <a:off x="460879" y="5202270"/>
            <a:ext cx="23968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Source: STIFEL, June 2020 and June 2021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C6CC34D-E854-2740-B567-EAB11A1A1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427" y="276243"/>
            <a:ext cx="7772400" cy="523220"/>
          </a:xfrm>
        </p:spPr>
        <p:txBody>
          <a:bodyPr/>
          <a:lstStyle/>
          <a:p>
            <a:r>
              <a:rPr lang="en-US" dirty="0"/>
              <a:t>Recycling: Commodity Trends</a:t>
            </a:r>
          </a:p>
        </p:txBody>
      </p:sp>
      <p:grpSp>
        <p:nvGrpSpPr>
          <p:cNvPr id="11" name="Group 28">
            <a:extLst>
              <a:ext uri="{FF2B5EF4-FFF2-40B4-BE49-F238E27FC236}">
                <a16:creationId xmlns:a16="http://schemas.microsoft.com/office/drawing/2014/main" id="{640C4C78-CD5B-F449-8C10-89006D2B8DB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100388" y="6584950"/>
            <a:ext cx="6062662" cy="280988"/>
            <a:chOff x="1953" y="4148"/>
            <a:chExt cx="3819" cy="177"/>
          </a:xfrm>
        </p:grpSpPr>
        <p:sp>
          <p:nvSpPr>
            <p:cNvPr id="12" name="AutoShape 27">
              <a:extLst>
                <a:ext uri="{FF2B5EF4-FFF2-40B4-BE49-F238E27FC236}">
                  <a16:creationId xmlns:a16="http://schemas.microsoft.com/office/drawing/2014/main" id="{CA5D27F8-19F4-B349-822E-7BC0C9AD60EE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953" y="4148"/>
              <a:ext cx="3819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9">
              <a:extLst>
                <a:ext uri="{FF2B5EF4-FFF2-40B4-BE49-F238E27FC236}">
                  <a16:creationId xmlns:a16="http://schemas.microsoft.com/office/drawing/2014/main" id="{3B309736-27AD-434F-8FBB-E27B7D539B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00" y="4148"/>
              <a:ext cx="2170" cy="89"/>
            </a:xfrm>
            <a:custGeom>
              <a:avLst/>
              <a:gdLst>
                <a:gd name="T0" fmla="*/ 21 w 917"/>
                <a:gd name="T1" fmla="*/ 0 h 36"/>
                <a:gd name="T2" fmla="*/ 9 w 917"/>
                <a:gd name="T3" fmla="*/ 5 h 36"/>
                <a:gd name="T4" fmla="*/ 5 w 917"/>
                <a:gd name="T5" fmla="*/ 14 h 36"/>
                <a:gd name="T6" fmla="*/ 0 w 917"/>
                <a:gd name="T7" fmla="*/ 36 h 36"/>
                <a:gd name="T8" fmla="*/ 917 w 917"/>
                <a:gd name="T9" fmla="*/ 36 h 36"/>
                <a:gd name="T10" fmla="*/ 917 w 917"/>
                <a:gd name="T11" fmla="*/ 0 h 36"/>
                <a:gd name="T12" fmla="*/ 21 w 917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7" h="36">
                  <a:moveTo>
                    <a:pt x="21" y="0"/>
                  </a:moveTo>
                  <a:cubicBezTo>
                    <a:pt x="15" y="0"/>
                    <a:pt x="11" y="2"/>
                    <a:pt x="9" y="5"/>
                  </a:cubicBezTo>
                  <a:cubicBezTo>
                    <a:pt x="7" y="7"/>
                    <a:pt x="6" y="10"/>
                    <a:pt x="5" y="14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917" y="36"/>
                    <a:pt x="917" y="36"/>
                    <a:pt x="917" y="36"/>
                  </a:cubicBezTo>
                  <a:cubicBezTo>
                    <a:pt x="917" y="0"/>
                    <a:pt x="917" y="0"/>
                    <a:pt x="917" y="0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30">
              <a:extLst>
                <a:ext uri="{FF2B5EF4-FFF2-40B4-BE49-F238E27FC236}">
                  <a16:creationId xmlns:a16="http://schemas.microsoft.com/office/drawing/2014/main" id="{A5651ED9-9315-3942-A4E5-89D92E80E2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51" y="4237"/>
              <a:ext cx="3819" cy="91"/>
            </a:xfrm>
            <a:custGeom>
              <a:avLst/>
              <a:gdLst>
                <a:gd name="T0" fmla="*/ 21 w 1614"/>
                <a:gd name="T1" fmla="*/ 0 h 37"/>
                <a:gd name="T2" fmla="*/ 9 w 1614"/>
                <a:gd name="T3" fmla="*/ 5 h 37"/>
                <a:gd name="T4" fmla="*/ 5 w 1614"/>
                <a:gd name="T5" fmla="*/ 14 h 37"/>
                <a:gd name="T6" fmla="*/ 0 w 1614"/>
                <a:gd name="T7" fmla="*/ 37 h 37"/>
                <a:gd name="T8" fmla="*/ 1614 w 1614"/>
                <a:gd name="T9" fmla="*/ 37 h 37"/>
                <a:gd name="T10" fmla="*/ 1614 w 1614"/>
                <a:gd name="T11" fmla="*/ 0 h 37"/>
                <a:gd name="T12" fmla="*/ 21 w 1614"/>
                <a:gd name="T1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4" h="37">
                  <a:moveTo>
                    <a:pt x="21" y="0"/>
                  </a:moveTo>
                  <a:cubicBezTo>
                    <a:pt x="15" y="0"/>
                    <a:pt x="11" y="3"/>
                    <a:pt x="9" y="5"/>
                  </a:cubicBezTo>
                  <a:cubicBezTo>
                    <a:pt x="7" y="7"/>
                    <a:pt x="6" y="11"/>
                    <a:pt x="5" y="14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614" y="37"/>
                    <a:pt x="1614" y="37"/>
                    <a:pt x="1614" y="37"/>
                  </a:cubicBezTo>
                  <a:cubicBezTo>
                    <a:pt x="1614" y="0"/>
                    <a:pt x="1614" y="0"/>
                    <a:pt x="1614" y="0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8EF689EA-07B7-F447-B13D-F12A49061199}"/>
              </a:ext>
            </a:extLst>
          </p:cNvPr>
          <p:cNvSpPr txBox="1">
            <a:spLocks/>
          </p:cNvSpPr>
          <p:nvPr/>
        </p:nvSpPr>
        <p:spPr>
          <a:xfrm>
            <a:off x="8357401" y="6315757"/>
            <a:ext cx="844591" cy="34299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D27DB1B-11A7-46C2-9C64-C40026885CFA}" type="slidenum">
              <a:rPr lang="en-US" sz="1400" smtClean="0">
                <a:solidFill>
                  <a:srgbClr val="000000"/>
                </a:solidFill>
              </a:rPr>
              <a:pPr algn="r"/>
              <a:t>5</a:t>
            </a:fld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B9C56B2-3446-F04D-BE35-5FB50C6323BC}"/>
              </a:ext>
            </a:extLst>
          </p:cNvPr>
          <p:cNvGrpSpPr/>
          <p:nvPr/>
        </p:nvGrpSpPr>
        <p:grpSpPr>
          <a:xfrm>
            <a:off x="6915961" y="1885092"/>
            <a:ext cx="1153536" cy="2816213"/>
            <a:chOff x="3594483" y="1658658"/>
            <a:chExt cx="1153536" cy="2816213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F24DA21-5902-4D39-84A3-383E87CF9C0C}"/>
                </a:ext>
              </a:extLst>
            </p:cNvPr>
            <p:cNvGrpSpPr/>
            <p:nvPr/>
          </p:nvGrpSpPr>
          <p:grpSpPr>
            <a:xfrm>
              <a:off x="3705953" y="3523049"/>
              <a:ext cx="465964" cy="417822"/>
              <a:chOff x="5742981" y="4266048"/>
              <a:chExt cx="465964" cy="417822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C9C0D1B6-DC1E-498D-A629-FD357BC83226}"/>
                  </a:ext>
                </a:extLst>
              </p:cNvPr>
              <p:cNvSpPr/>
              <p:nvPr/>
            </p:nvSpPr>
            <p:spPr>
              <a:xfrm>
                <a:off x="5742981" y="4266048"/>
                <a:ext cx="457153" cy="41782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2289C38-3D62-4023-9E39-E45996451105}"/>
                  </a:ext>
                </a:extLst>
              </p:cNvPr>
              <p:cNvSpPr txBox="1"/>
              <p:nvPr/>
            </p:nvSpPr>
            <p:spPr>
              <a:xfrm>
                <a:off x="5746959" y="4358738"/>
                <a:ext cx="461986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/>
                  <a:t>50%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1008C86-F47C-4B35-99F3-A30722313CF7}"/>
                </a:ext>
              </a:extLst>
            </p:cNvPr>
            <p:cNvGrpSpPr/>
            <p:nvPr/>
          </p:nvGrpSpPr>
          <p:grpSpPr>
            <a:xfrm>
              <a:off x="3702905" y="3015430"/>
              <a:ext cx="499957" cy="417822"/>
              <a:chOff x="5742981" y="4137018"/>
              <a:chExt cx="499957" cy="417822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7325E53B-8F6D-404A-98E5-FD6170FD2356}"/>
                  </a:ext>
                </a:extLst>
              </p:cNvPr>
              <p:cNvSpPr/>
              <p:nvPr/>
            </p:nvSpPr>
            <p:spPr>
              <a:xfrm>
                <a:off x="5742981" y="4137018"/>
                <a:ext cx="457153" cy="41782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CB3CE29-FF20-41EC-A5EE-7BC31AF6FAF4}"/>
                  </a:ext>
                </a:extLst>
              </p:cNvPr>
              <p:cNvSpPr txBox="1"/>
              <p:nvPr/>
            </p:nvSpPr>
            <p:spPr>
              <a:xfrm>
                <a:off x="5744083" y="4238943"/>
                <a:ext cx="498855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/>
                  <a:t>1.2%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A775AF9-7A79-492E-9DC3-A6F9AE5DA947}"/>
                </a:ext>
              </a:extLst>
            </p:cNvPr>
            <p:cNvGrpSpPr/>
            <p:nvPr/>
          </p:nvGrpSpPr>
          <p:grpSpPr>
            <a:xfrm>
              <a:off x="3712049" y="4052694"/>
              <a:ext cx="474926" cy="417822"/>
              <a:chOff x="5742981" y="4439951"/>
              <a:chExt cx="474926" cy="417822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0727017F-4C02-40E1-AD87-74FF16E82663}"/>
                  </a:ext>
                </a:extLst>
              </p:cNvPr>
              <p:cNvSpPr/>
              <p:nvPr/>
            </p:nvSpPr>
            <p:spPr>
              <a:xfrm>
                <a:off x="5742981" y="4439951"/>
                <a:ext cx="457153" cy="41782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9F0AF84-9B3F-4532-ABD8-C31305DD59AC}"/>
                  </a:ext>
                </a:extLst>
              </p:cNvPr>
              <p:cNvSpPr txBox="1"/>
              <p:nvPr/>
            </p:nvSpPr>
            <p:spPr>
              <a:xfrm>
                <a:off x="5755921" y="4532914"/>
                <a:ext cx="461986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/>
                  <a:t>25%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9F66D73F-8DFE-4F36-8D80-42910C25795E}"/>
                </a:ext>
              </a:extLst>
            </p:cNvPr>
            <p:cNvGrpSpPr/>
            <p:nvPr/>
          </p:nvGrpSpPr>
          <p:grpSpPr>
            <a:xfrm>
              <a:off x="3702905" y="2499436"/>
              <a:ext cx="509192" cy="417822"/>
              <a:chOff x="5742981" y="4041648"/>
              <a:chExt cx="509192" cy="417822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7E14D74B-D8F2-480D-B3C9-CDCDB298E2B6}"/>
                  </a:ext>
                </a:extLst>
              </p:cNvPr>
              <p:cNvSpPr/>
              <p:nvPr/>
            </p:nvSpPr>
            <p:spPr>
              <a:xfrm>
                <a:off x="5742981" y="4041648"/>
                <a:ext cx="457153" cy="41782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E1942AF-B8F6-4D26-B9FC-98363A443E0C}"/>
                  </a:ext>
                </a:extLst>
              </p:cNvPr>
              <p:cNvSpPr txBox="1"/>
              <p:nvPr/>
            </p:nvSpPr>
            <p:spPr>
              <a:xfrm>
                <a:off x="5753318" y="4134429"/>
                <a:ext cx="498855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/>
                  <a:t>1.8%</a:t>
                </a: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EB25711A-A070-457A-B369-0B29ACCEF84F}"/>
                </a:ext>
              </a:extLst>
            </p:cNvPr>
            <p:cNvGrpSpPr/>
            <p:nvPr/>
          </p:nvGrpSpPr>
          <p:grpSpPr>
            <a:xfrm>
              <a:off x="3712049" y="2002442"/>
              <a:ext cx="509101" cy="417822"/>
              <a:chOff x="5742981" y="3951888"/>
              <a:chExt cx="509101" cy="417822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1B0E2415-44FC-4BC0-BCCF-9E5F83F5C606}"/>
                  </a:ext>
                </a:extLst>
              </p:cNvPr>
              <p:cNvSpPr/>
              <p:nvPr/>
            </p:nvSpPr>
            <p:spPr>
              <a:xfrm>
                <a:off x="5742981" y="3951888"/>
                <a:ext cx="457153" cy="41782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6E483B6-A331-4068-8AC0-DAB39ADC9169}"/>
                  </a:ext>
                </a:extLst>
              </p:cNvPr>
              <p:cNvSpPr txBox="1"/>
              <p:nvPr/>
            </p:nvSpPr>
            <p:spPr>
              <a:xfrm>
                <a:off x="5753227" y="4053904"/>
                <a:ext cx="498855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/>
                  <a:t>4.5%</a:t>
                </a: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62AA45F6-306D-40C5-B2AA-EFAA388D2244}"/>
                </a:ext>
              </a:extLst>
            </p:cNvPr>
            <p:cNvGrpSpPr/>
            <p:nvPr/>
          </p:nvGrpSpPr>
          <p:grpSpPr>
            <a:xfrm>
              <a:off x="4231190" y="3527404"/>
              <a:ext cx="461986" cy="417822"/>
              <a:chOff x="5741349" y="4266048"/>
              <a:chExt cx="461986" cy="417822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ED7FE8F2-E552-4479-A613-BB2E79EEE40C}"/>
                  </a:ext>
                </a:extLst>
              </p:cNvPr>
              <p:cNvSpPr/>
              <p:nvPr/>
            </p:nvSpPr>
            <p:spPr>
              <a:xfrm>
                <a:off x="5742981" y="4266048"/>
                <a:ext cx="457153" cy="41782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392A67D-977C-4468-BEBF-5B5FF7419FFD}"/>
                  </a:ext>
                </a:extLst>
              </p:cNvPr>
              <p:cNvSpPr txBox="1"/>
              <p:nvPr/>
            </p:nvSpPr>
            <p:spPr>
              <a:xfrm>
                <a:off x="5741349" y="4364348"/>
                <a:ext cx="461986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800" b="1" dirty="0"/>
                  <a:t>53%</a:t>
                </a: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CCBDC884-6755-4956-9213-00CF09EB05F9}"/>
                </a:ext>
              </a:extLst>
            </p:cNvPr>
            <p:cNvGrpSpPr/>
            <p:nvPr/>
          </p:nvGrpSpPr>
          <p:grpSpPr>
            <a:xfrm>
              <a:off x="4229774" y="3019785"/>
              <a:ext cx="499957" cy="417822"/>
              <a:chOff x="5742981" y="4137018"/>
              <a:chExt cx="499957" cy="417822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64CAA2F9-3824-41E3-A975-6FE60BC9560B}"/>
                  </a:ext>
                </a:extLst>
              </p:cNvPr>
              <p:cNvSpPr/>
              <p:nvPr/>
            </p:nvSpPr>
            <p:spPr>
              <a:xfrm>
                <a:off x="5742981" y="4137018"/>
                <a:ext cx="457153" cy="41782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415F3B5-83FE-4CE0-9DD8-AEA776A15B0A}"/>
                  </a:ext>
                </a:extLst>
              </p:cNvPr>
              <p:cNvSpPr txBox="1"/>
              <p:nvPr/>
            </p:nvSpPr>
            <p:spPr>
              <a:xfrm>
                <a:off x="5744083" y="4238943"/>
                <a:ext cx="498855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800" b="1" dirty="0"/>
                  <a:t>1.4%</a:t>
                </a: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480FAAF-2A76-4012-A216-CB73E3019118}"/>
                </a:ext>
              </a:extLst>
            </p:cNvPr>
            <p:cNvGrpSpPr/>
            <p:nvPr/>
          </p:nvGrpSpPr>
          <p:grpSpPr>
            <a:xfrm>
              <a:off x="4238918" y="4057049"/>
              <a:ext cx="469316" cy="417822"/>
              <a:chOff x="5742981" y="4439951"/>
              <a:chExt cx="469316" cy="417822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56A8288E-0208-4545-80AF-331C3D551220}"/>
                  </a:ext>
                </a:extLst>
              </p:cNvPr>
              <p:cNvSpPr/>
              <p:nvPr/>
            </p:nvSpPr>
            <p:spPr>
              <a:xfrm>
                <a:off x="5742981" y="4439951"/>
                <a:ext cx="457153" cy="41782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1FBF486-47A6-4E6B-8C31-A3E2DFF44E90}"/>
                  </a:ext>
                </a:extLst>
              </p:cNvPr>
              <p:cNvSpPr txBox="1"/>
              <p:nvPr/>
            </p:nvSpPr>
            <p:spPr>
              <a:xfrm>
                <a:off x="5750311" y="4538524"/>
                <a:ext cx="461986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800" b="1" dirty="0"/>
                  <a:t>23%</a:t>
                </a: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36F89F1E-15DC-4582-AA29-9916C633E0D1}"/>
                </a:ext>
              </a:extLst>
            </p:cNvPr>
            <p:cNvGrpSpPr/>
            <p:nvPr/>
          </p:nvGrpSpPr>
          <p:grpSpPr>
            <a:xfrm>
              <a:off x="4229774" y="2503791"/>
              <a:ext cx="509192" cy="417822"/>
              <a:chOff x="5742981" y="4041648"/>
              <a:chExt cx="509192" cy="417822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C4CB8E8D-3F5B-4515-81E6-4943BB235483}"/>
                  </a:ext>
                </a:extLst>
              </p:cNvPr>
              <p:cNvSpPr/>
              <p:nvPr/>
            </p:nvSpPr>
            <p:spPr>
              <a:xfrm>
                <a:off x="5742981" y="4041648"/>
                <a:ext cx="457153" cy="41782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CCDCB08-A5CC-4CFD-A920-A6D2A38287B1}"/>
                  </a:ext>
                </a:extLst>
              </p:cNvPr>
              <p:cNvSpPr txBox="1"/>
              <p:nvPr/>
            </p:nvSpPr>
            <p:spPr>
              <a:xfrm>
                <a:off x="5753318" y="4134429"/>
                <a:ext cx="498855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800" b="1" dirty="0"/>
                  <a:t>1.6%</a:t>
                </a: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21FD1487-DE84-451F-A9BE-94DF08E0C75A}"/>
                </a:ext>
              </a:extLst>
            </p:cNvPr>
            <p:cNvGrpSpPr/>
            <p:nvPr/>
          </p:nvGrpSpPr>
          <p:grpSpPr>
            <a:xfrm>
              <a:off x="4238918" y="2006797"/>
              <a:ext cx="509101" cy="417822"/>
              <a:chOff x="5742981" y="3951888"/>
              <a:chExt cx="509101" cy="417822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94727866-D007-48E1-BED0-F40A173DD0B6}"/>
                  </a:ext>
                </a:extLst>
              </p:cNvPr>
              <p:cNvSpPr/>
              <p:nvPr/>
            </p:nvSpPr>
            <p:spPr>
              <a:xfrm>
                <a:off x="5742981" y="3951888"/>
                <a:ext cx="457153" cy="41782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7C36289-7C07-4C0B-A5E9-83A0D8A8F6BB}"/>
                  </a:ext>
                </a:extLst>
              </p:cNvPr>
              <p:cNvSpPr txBox="1"/>
              <p:nvPr/>
            </p:nvSpPr>
            <p:spPr>
              <a:xfrm>
                <a:off x="5753227" y="4053904"/>
                <a:ext cx="498855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800" b="1" dirty="0"/>
                  <a:t>4.9%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C337498-9072-43D0-BDFE-130BC24BFCFC}"/>
                </a:ext>
              </a:extLst>
            </p:cNvPr>
            <p:cNvSpPr txBox="1"/>
            <p:nvPr/>
          </p:nvSpPr>
          <p:spPr>
            <a:xfrm>
              <a:off x="3594483" y="1658658"/>
              <a:ext cx="569387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u="sng" dirty="0"/>
                <a:t>2019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7764242-B57E-4912-94FF-E79DC9C0EA7E}"/>
                </a:ext>
              </a:extLst>
            </p:cNvPr>
            <p:cNvSpPr txBox="1"/>
            <p:nvPr/>
          </p:nvSpPr>
          <p:spPr>
            <a:xfrm>
              <a:off x="4153214" y="1663111"/>
              <a:ext cx="569387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u="sng" dirty="0"/>
                <a:t>2020</a:t>
              </a:r>
            </a:p>
          </p:txBody>
        </p:sp>
      </p:grpSp>
      <p:sp>
        <p:nvSpPr>
          <p:cNvPr id="62" name="Rounded Rectangle 7">
            <a:extLst>
              <a:ext uri="{FF2B5EF4-FFF2-40B4-BE49-F238E27FC236}">
                <a16:creationId xmlns:a16="http://schemas.microsoft.com/office/drawing/2014/main" id="{8603E3CE-FEF9-4113-B6ED-577A3D9FD2DD}"/>
              </a:ext>
            </a:extLst>
          </p:cNvPr>
          <p:cNvSpPr/>
          <p:nvPr/>
        </p:nvSpPr>
        <p:spPr>
          <a:xfrm>
            <a:off x="466362" y="5720896"/>
            <a:ext cx="8503920" cy="820807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kern="0" dirty="0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Residential tons are up… and commodity values are improving.  </a:t>
            </a:r>
          </a:p>
          <a:p>
            <a:r>
              <a:rPr lang="en-US" sz="1600" kern="0" dirty="0">
                <a:solidFill>
                  <a:schemeClr val="bg2"/>
                </a:solidFill>
                <a:latin typeface="+mj-lt"/>
                <a:cs typeface="Helvetica" panose="020B0604020202020204" pitchFamily="34" charset="0"/>
              </a:rPr>
              <a:t>Is your Municipality missing out on the upside?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CD4E6D-9A0C-409E-B042-EA484CCDE52F}"/>
              </a:ext>
            </a:extLst>
          </p:cNvPr>
          <p:cNvSpPr txBox="1"/>
          <p:nvPr/>
        </p:nvSpPr>
        <p:spPr>
          <a:xfrm>
            <a:off x="6355916" y="2299064"/>
            <a:ext cx="4555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PET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51228FC-EB2A-4DCF-A3A9-5373A2E6F22A}"/>
              </a:ext>
            </a:extLst>
          </p:cNvPr>
          <p:cNvSpPr txBox="1"/>
          <p:nvPr/>
        </p:nvSpPr>
        <p:spPr>
          <a:xfrm>
            <a:off x="6245620" y="2796058"/>
            <a:ext cx="5469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Steel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518274F-7E20-4FB0-946A-AB6F4C335AFF}"/>
              </a:ext>
            </a:extLst>
          </p:cNvPr>
          <p:cNvSpPr txBox="1"/>
          <p:nvPr/>
        </p:nvSpPr>
        <p:spPr>
          <a:xfrm>
            <a:off x="6237605" y="3310484"/>
            <a:ext cx="5549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Alum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87B0C3A-C6B0-4553-AEE6-6E70D4295F54}"/>
              </a:ext>
            </a:extLst>
          </p:cNvPr>
          <p:cNvSpPr txBox="1"/>
          <p:nvPr/>
        </p:nvSpPr>
        <p:spPr>
          <a:xfrm>
            <a:off x="6312947" y="3813788"/>
            <a:ext cx="479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OCC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B93B56F-9F46-4287-944A-AAD4F2A5EF66}"/>
              </a:ext>
            </a:extLst>
          </p:cNvPr>
          <p:cNvSpPr txBox="1"/>
          <p:nvPr/>
        </p:nvSpPr>
        <p:spPr>
          <a:xfrm>
            <a:off x="5911492" y="4347070"/>
            <a:ext cx="8980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Mix Paper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6D9BFD7-B694-40F4-B3D0-3A09626ECB5B}"/>
              </a:ext>
            </a:extLst>
          </p:cNvPr>
          <p:cNvCxnSpPr>
            <a:cxnSpLocks/>
          </p:cNvCxnSpPr>
          <p:nvPr/>
        </p:nvCxnSpPr>
        <p:spPr>
          <a:xfrm flipV="1">
            <a:off x="1553501" y="2016093"/>
            <a:ext cx="0" cy="21464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72BC3B6-DB91-4198-BEF3-B21A7C8A6361}"/>
              </a:ext>
            </a:extLst>
          </p:cNvPr>
          <p:cNvCxnSpPr>
            <a:cxnSpLocks/>
          </p:cNvCxnSpPr>
          <p:nvPr/>
        </p:nvCxnSpPr>
        <p:spPr>
          <a:xfrm flipH="1" flipV="1">
            <a:off x="3853549" y="2016093"/>
            <a:ext cx="2" cy="216663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66EF3A3-BE5D-4E87-9E16-670B162A0CF7}"/>
              </a:ext>
            </a:extLst>
          </p:cNvPr>
          <p:cNvSpPr txBox="1"/>
          <p:nvPr/>
        </p:nvSpPr>
        <p:spPr>
          <a:xfrm>
            <a:off x="1116817" y="1778824"/>
            <a:ext cx="91884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China Sword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350B4B6-8BEE-4C8E-83A6-834E6F644FA7}"/>
              </a:ext>
            </a:extLst>
          </p:cNvPr>
          <p:cNvSpPr txBox="1"/>
          <p:nvPr/>
        </p:nvSpPr>
        <p:spPr>
          <a:xfrm>
            <a:off x="3482294" y="1779763"/>
            <a:ext cx="7425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Pandemic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42FFEA-CDEC-481E-BAD0-B2BD123F10B0}"/>
              </a:ext>
            </a:extLst>
          </p:cNvPr>
          <p:cNvSpPr txBox="1"/>
          <p:nvPr/>
        </p:nvSpPr>
        <p:spPr>
          <a:xfrm>
            <a:off x="6809495" y="1302807"/>
            <a:ext cx="1991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% of Republic Services Material Sold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39EE543B-7C78-4D70-B823-3068ACFF7BB3}"/>
              </a:ext>
            </a:extLst>
          </p:cNvPr>
          <p:cNvSpPr/>
          <p:nvPr/>
        </p:nvSpPr>
        <p:spPr>
          <a:xfrm>
            <a:off x="8149105" y="3760723"/>
            <a:ext cx="457153" cy="41782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A59F49D-0236-4B47-A2BF-173585D72CA1}"/>
              </a:ext>
            </a:extLst>
          </p:cNvPr>
          <p:cNvSpPr txBox="1"/>
          <p:nvPr/>
        </p:nvSpPr>
        <p:spPr>
          <a:xfrm>
            <a:off x="8147473" y="3859023"/>
            <a:ext cx="461986" cy="21544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/>
              <a:t>54%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118445C5-2E00-41F4-8965-2BEE0D221B20}"/>
              </a:ext>
            </a:extLst>
          </p:cNvPr>
          <p:cNvSpPr/>
          <p:nvPr/>
        </p:nvSpPr>
        <p:spPr>
          <a:xfrm>
            <a:off x="8146057" y="3253104"/>
            <a:ext cx="457153" cy="41782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39DCF3C-8FA9-4490-AC21-0D1E5ECFAFFC}"/>
              </a:ext>
            </a:extLst>
          </p:cNvPr>
          <p:cNvSpPr txBox="1"/>
          <p:nvPr/>
        </p:nvSpPr>
        <p:spPr>
          <a:xfrm>
            <a:off x="8147159" y="3355029"/>
            <a:ext cx="498855" cy="21544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/>
              <a:t>1.3%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656BB902-26E0-4ACC-BC59-655976750EE8}"/>
              </a:ext>
            </a:extLst>
          </p:cNvPr>
          <p:cNvSpPr/>
          <p:nvPr/>
        </p:nvSpPr>
        <p:spPr>
          <a:xfrm>
            <a:off x="8155201" y="4290368"/>
            <a:ext cx="457153" cy="41782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DAB62DA-AB52-438B-874F-5995C9126F61}"/>
              </a:ext>
            </a:extLst>
          </p:cNvPr>
          <p:cNvSpPr txBox="1"/>
          <p:nvPr/>
        </p:nvSpPr>
        <p:spPr>
          <a:xfrm>
            <a:off x="8162531" y="4388941"/>
            <a:ext cx="461986" cy="21544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/>
              <a:t>24%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7FCEC785-E67C-404B-A913-F5C6F9F46927}"/>
              </a:ext>
            </a:extLst>
          </p:cNvPr>
          <p:cNvSpPr/>
          <p:nvPr/>
        </p:nvSpPr>
        <p:spPr>
          <a:xfrm>
            <a:off x="8146057" y="2737110"/>
            <a:ext cx="457153" cy="41782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F32C5D3-A92B-4824-9391-25AF10BF4EF4}"/>
              </a:ext>
            </a:extLst>
          </p:cNvPr>
          <p:cNvSpPr txBox="1"/>
          <p:nvPr/>
        </p:nvSpPr>
        <p:spPr>
          <a:xfrm>
            <a:off x="8156394" y="2829891"/>
            <a:ext cx="498855" cy="21544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/>
              <a:t>1.3%</a:t>
            </a: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B525714E-0D9F-4FC7-8CEE-4D9153CB62F5}"/>
              </a:ext>
            </a:extLst>
          </p:cNvPr>
          <p:cNvSpPr/>
          <p:nvPr/>
        </p:nvSpPr>
        <p:spPr>
          <a:xfrm>
            <a:off x="8155201" y="2240116"/>
            <a:ext cx="457153" cy="41782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5B751D0-0A4C-4AC8-A63E-3D5196C541C5}"/>
              </a:ext>
            </a:extLst>
          </p:cNvPr>
          <p:cNvSpPr txBox="1"/>
          <p:nvPr/>
        </p:nvSpPr>
        <p:spPr>
          <a:xfrm>
            <a:off x="8165447" y="2342132"/>
            <a:ext cx="498855" cy="21544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/>
              <a:t>4.5%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762E383-08F0-450C-A9FD-9A47CA2B89BA}"/>
              </a:ext>
            </a:extLst>
          </p:cNvPr>
          <p:cNvSpPr txBox="1"/>
          <p:nvPr/>
        </p:nvSpPr>
        <p:spPr>
          <a:xfrm>
            <a:off x="8069497" y="1896430"/>
            <a:ext cx="66556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u="sng" dirty="0"/>
              <a:t>2021*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1BDCCFC2-E412-47D1-AE0B-DDE6FEF0A13E}"/>
              </a:ext>
            </a:extLst>
          </p:cNvPr>
          <p:cNvSpPr txBox="1"/>
          <p:nvPr/>
        </p:nvSpPr>
        <p:spPr>
          <a:xfrm>
            <a:off x="445562" y="5405160"/>
            <a:ext cx="292580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* - 2021 “Basket” is based on Jan. through July data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CABAFA3-060A-4406-8198-D5EC97AC4E86}"/>
              </a:ext>
            </a:extLst>
          </p:cNvPr>
          <p:cNvCxnSpPr>
            <a:cxnSpLocks/>
          </p:cNvCxnSpPr>
          <p:nvPr/>
        </p:nvCxnSpPr>
        <p:spPr>
          <a:xfrm>
            <a:off x="751176" y="2702438"/>
            <a:ext cx="4963824" cy="346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5374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395F93E2-66C1-B949-9371-1266FE4EFFE4}"/>
              </a:ext>
            </a:extLst>
          </p:cNvPr>
          <p:cNvSpPr/>
          <p:nvPr/>
        </p:nvSpPr>
        <p:spPr>
          <a:xfrm>
            <a:off x="0" y="5653763"/>
            <a:ext cx="9143999" cy="1216111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8867" y="295394"/>
            <a:ext cx="8144074" cy="523220"/>
          </a:xfrm>
        </p:spPr>
        <p:txBody>
          <a:bodyPr/>
          <a:lstStyle/>
          <a:p>
            <a:r>
              <a:rPr lang="en-US" dirty="0"/>
              <a:t>National CDL Driver Shortage</a:t>
            </a:r>
          </a:p>
        </p:txBody>
      </p:sp>
      <p:grpSp>
        <p:nvGrpSpPr>
          <p:cNvPr id="21" name="Group 28">
            <a:extLst>
              <a:ext uri="{FF2B5EF4-FFF2-40B4-BE49-F238E27FC236}">
                <a16:creationId xmlns:a16="http://schemas.microsoft.com/office/drawing/2014/main" id="{E172FA2A-229E-CE4B-8AF7-8EC090A1A4F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100388" y="6584950"/>
            <a:ext cx="6062662" cy="280988"/>
            <a:chOff x="1953" y="4148"/>
            <a:chExt cx="3819" cy="177"/>
          </a:xfrm>
        </p:grpSpPr>
        <p:sp>
          <p:nvSpPr>
            <p:cNvPr id="22" name="AutoShape 27">
              <a:extLst>
                <a:ext uri="{FF2B5EF4-FFF2-40B4-BE49-F238E27FC236}">
                  <a16:creationId xmlns:a16="http://schemas.microsoft.com/office/drawing/2014/main" id="{DAF79A34-DA98-2745-9F15-ECED5CF62666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953" y="4148"/>
              <a:ext cx="3819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9">
              <a:extLst>
                <a:ext uri="{FF2B5EF4-FFF2-40B4-BE49-F238E27FC236}">
                  <a16:creationId xmlns:a16="http://schemas.microsoft.com/office/drawing/2014/main" id="{95B3B1C5-1F9B-A44B-BDAC-57206259FC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00" y="4148"/>
              <a:ext cx="2170" cy="89"/>
            </a:xfrm>
            <a:custGeom>
              <a:avLst/>
              <a:gdLst>
                <a:gd name="T0" fmla="*/ 21 w 917"/>
                <a:gd name="T1" fmla="*/ 0 h 36"/>
                <a:gd name="T2" fmla="*/ 9 w 917"/>
                <a:gd name="T3" fmla="*/ 5 h 36"/>
                <a:gd name="T4" fmla="*/ 5 w 917"/>
                <a:gd name="T5" fmla="*/ 14 h 36"/>
                <a:gd name="T6" fmla="*/ 0 w 917"/>
                <a:gd name="T7" fmla="*/ 36 h 36"/>
                <a:gd name="T8" fmla="*/ 917 w 917"/>
                <a:gd name="T9" fmla="*/ 36 h 36"/>
                <a:gd name="T10" fmla="*/ 917 w 917"/>
                <a:gd name="T11" fmla="*/ 0 h 36"/>
                <a:gd name="T12" fmla="*/ 21 w 917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7" h="36">
                  <a:moveTo>
                    <a:pt x="21" y="0"/>
                  </a:moveTo>
                  <a:cubicBezTo>
                    <a:pt x="15" y="0"/>
                    <a:pt x="11" y="2"/>
                    <a:pt x="9" y="5"/>
                  </a:cubicBezTo>
                  <a:cubicBezTo>
                    <a:pt x="7" y="7"/>
                    <a:pt x="6" y="10"/>
                    <a:pt x="5" y="14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917" y="36"/>
                    <a:pt x="917" y="36"/>
                    <a:pt x="917" y="36"/>
                  </a:cubicBezTo>
                  <a:cubicBezTo>
                    <a:pt x="917" y="0"/>
                    <a:pt x="917" y="0"/>
                    <a:pt x="917" y="0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30">
              <a:extLst>
                <a:ext uri="{FF2B5EF4-FFF2-40B4-BE49-F238E27FC236}">
                  <a16:creationId xmlns:a16="http://schemas.microsoft.com/office/drawing/2014/main" id="{4119A589-E7CD-0849-AB1E-9F18824597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51" y="4237"/>
              <a:ext cx="3819" cy="91"/>
            </a:xfrm>
            <a:custGeom>
              <a:avLst/>
              <a:gdLst>
                <a:gd name="T0" fmla="*/ 21 w 1614"/>
                <a:gd name="T1" fmla="*/ 0 h 37"/>
                <a:gd name="T2" fmla="*/ 9 w 1614"/>
                <a:gd name="T3" fmla="*/ 5 h 37"/>
                <a:gd name="T4" fmla="*/ 5 w 1614"/>
                <a:gd name="T5" fmla="*/ 14 h 37"/>
                <a:gd name="T6" fmla="*/ 0 w 1614"/>
                <a:gd name="T7" fmla="*/ 37 h 37"/>
                <a:gd name="T8" fmla="*/ 1614 w 1614"/>
                <a:gd name="T9" fmla="*/ 37 h 37"/>
                <a:gd name="T10" fmla="*/ 1614 w 1614"/>
                <a:gd name="T11" fmla="*/ 0 h 37"/>
                <a:gd name="T12" fmla="*/ 21 w 1614"/>
                <a:gd name="T1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4" h="37">
                  <a:moveTo>
                    <a:pt x="21" y="0"/>
                  </a:moveTo>
                  <a:cubicBezTo>
                    <a:pt x="15" y="0"/>
                    <a:pt x="11" y="3"/>
                    <a:pt x="9" y="5"/>
                  </a:cubicBezTo>
                  <a:cubicBezTo>
                    <a:pt x="7" y="7"/>
                    <a:pt x="6" y="11"/>
                    <a:pt x="5" y="14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614" y="37"/>
                    <a:pt x="1614" y="37"/>
                    <a:pt x="1614" y="37"/>
                  </a:cubicBezTo>
                  <a:cubicBezTo>
                    <a:pt x="1614" y="0"/>
                    <a:pt x="1614" y="0"/>
                    <a:pt x="1614" y="0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7835BC4B-DB02-CD48-829E-51E6B16293CC}"/>
              </a:ext>
            </a:extLst>
          </p:cNvPr>
          <p:cNvSpPr txBox="1">
            <a:spLocks/>
          </p:cNvSpPr>
          <p:nvPr/>
        </p:nvSpPr>
        <p:spPr>
          <a:xfrm>
            <a:off x="8357401" y="6315757"/>
            <a:ext cx="844591" cy="34299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800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D27DB1B-11A7-46C2-9C64-C40026885CFA}" type="slidenum">
              <a:rPr lang="en-US" sz="1400" smtClean="0">
                <a:solidFill>
                  <a:srgbClr val="000000"/>
                </a:solidFill>
              </a:rPr>
              <a:pPr algn="r"/>
              <a:t>6</a:t>
            </a:fld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9" name="Rounded Rectangle 7">
            <a:extLst>
              <a:ext uri="{FF2B5EF4-FFF2-40B4-BE49-F238E27FC236}">
                <a16:creationId xmlns:a16="http://schemas.microsoft.com/office/drawing/2014/main" id="{9803DE17-CF62-42D5-9F22-0401445C15B5}"/>
              </a:ext>
            </a:extLst>
          </p:cNvPr>
          <p:cNvSpPr/>
          <p:nvPr/>
        </p:nvSpPr>
        <p:spPr>
          <a:xfrm>
            <a:off x="493493" y="5977942"/>
            <a:ext cx="8503920" cy="457200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The growing gap between positions and applicants are forcing companies to offer higher pay, including $5-10k signing bonuses and more time off.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C963C14F-6AD0-4395-AFF8-CAA4EBE3C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8091" y="1377133"/>
            <a:ext cx="3911606" cy="3639007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Fewer Drivers</a:t>
            </a:r>
            <a:r>
              <a:rPr lang="en-US" dirty="0"/>
              <a:t> – Younger workers are not entering the driver industry at a rate high enough to replace an aging driver workforce</a:t>
            </a:r>
          </a:p>
          <a:p>
            <a:endParaRPr lang="en-US" sz="3600" dirty="0"/>
          </a:p>
          <a:p>
            <a:r>
              <a:rPr lang="en-US" b="1" dirty="0"/>
              <a:t>Growing Gap </a:t>
            </a:r>
            <a:r>
              <a:rPr lang="en-US" dirty="0"/>
              <a:t>– Open positions vs applicants</a:t>
            </a:r>
          </a:p>
          <a:p>
            <a:pPr lvl="1"/>
            <a:r>
              <a:rPr lang="en-US" dirty="0"/>
              <a:t>CDL Job Volume +17%</a:t>
            </a:r>
          </a:p>
          <a:p>
            <a:pPr lvl="1"/>
            <a:r>
              <a:rPr lang="en-US" dirty="0"/>
              <a:t>CDL Job Seeking -55%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82A3BB9-AD1E-41BE-8D19-E84C9598BBC7}"/>
              </a:ext>
            </a:extLst>
          </p:cNvPr>
          <p:cNvGrpSpPr/>
          <p:nvPr/>
        </p:nvGrpSpPr>
        <p:grpSpPr>
          <a:xfrm>
            <a:off x="817833" y="1316170"/>
            <a:ext cx="3093548" cy="1867161"/>
            <a:chOff x="468867" y="1316170"/>
            <a:chExt cx="3093548" cy="186716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9AFFDE8-7BDD-4DA8-9303-551B14D1A3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8867" y="1316170"/>
              <a:ext cx="1895740" cy="186716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657DF2D-6C1E-4482-87D2-DF7FA62D9C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43331" y="1316170"/>
              <a:ext cx="919084" cy="41915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29392DE-2A93-455C-959B-B3B95AB4D0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35186" y="2019971"/>
              <a:ext cx="924054" cy="44773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30DE4E8-812D-4DC0-AEB8-41E9FE3F762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638361" y="2752352"/>
              <a:ext cx="924054" cy="428685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C4CFE665-1007-40FF-AF36-04AF66F3C120}"/>
              </a:ext>
            </a:extLst>
          </p:cNvPr>
          <p:cNvSpPr txBox="1"/>
          <p:nvPr/>
        </p:nvSpPr>
        <p:spPr>
          <a:xfrm>
            <a:off x="817833" y="5346579"/>
            <a:ext cx="30412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Sources:  Coyote Collective Report, EMSI Report, 2021</a:t>
            </a:r>
          </a:p>
          <a:p>
            <a:r>
              <a:rPr lang="en-US" sz="800" dirty="0"/>
              <a:t>	  Indeed – US Data, August 2021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8847EE6-6D9F-46B3-B879-EC1945C7DF42}"/>
              </a:ext>
            </a:extLst>
          </p:cNvPr>
          <p:cNvGrpSpPr/>
          <p:nvPr/>
        </p:nvGrpSpPr>
        <p:grpSpPr>
          <a:xfrm>
            <a:off x="213549" y="3536618"/>
            <a:ext cx="4504213" cy="1497320"/>
            <a:chOff x="213549" y="3536618"/>
            <a:chExt cx="4504213" cy="149732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7FF2F04-25A1-4FE9-9EB5-04F7B4E6916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13549" y="3680526"/>
              <a:ext cx="4504213" cy="135341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E977EAC-05EF-43B6-A721-75D31AA8380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91887" y="3536618"/>
              <a:ext cx="4188823" cy="180661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720117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43018-6962-4C9E-A975-35B04DAB3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Paper Recycling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8FE5C-8204-4314-A3FC-B8B7C4A72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Is It Larger Than a Credit Card?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Is It Mixed with Other Materials?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Is the Paper Dry?</a:t>
            </a:r>
          </a:p>
          <a:p>
            <a:pPr marL="0" indent="0">
              <a:buNone/>
            </a:pPr>
            <a:endParaRPr lang="en-US" dirty="0"/>
          </a:p>
          <a:p>
            <a:pPr algn="ctr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6B1110-D4F8-44E4-95AD-B328D9132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97591"/>
            <a:ext cx="9144000" cy="269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892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43018-6962-4C9E-A975-35B04DAB3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81651"/>
            <a:ext cx="7772400" cy="523220"/>
          </a:xfrm>
        </p:spPr>
        <p:txBody>
          <a:bodyPr/>
          <a:lstStyle/>
          <a:p>
            <a:pPr algn="ctr"/>
            <a:r>
              <a:rPr lang="en-US" dirty="0"/>
              <a:t>Plastics Recycling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8FE5C-8204-4314-A3FC-B8B7C4A72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 Is It Empty. Clean. Dry.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 Does It Pass the Poke Test?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 Is It Contained in a Plastic Bag?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24B033-B0F3-40CC-9197-4F7A6EF40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34" y="3429000"/>
            <a:ext cx="8912991" cy="294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023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43018-6962-4C9E-A975-35B04DAB3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81651"/>
            <a:ext cx="7772400" cy="523220"/>
          </a:xfrm>
        </p:spPr>
        <p:txBody>
          <a:bodyPr/>
          <a:lstStyle/>
          <a:p>
            <a:pPr algn="ctr"/>
            <a:r>
              <a:rPr lang="en-US" dirty="0"/>
              <a:t>Metal Recycling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8FE5C-8204-4314-A3FC-B8B7C4A72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 Is It Empty. Clean. Dry.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 Does It Pass the Poke Test?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 Is It Contained in a Plastic Bag?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92F1EC-FB7C-4563-A0A5-5AB6A1AE3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51348"/>
            <a:ext cx="8953500" cy="309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6934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REPUBLIC_Internal_Theme_r03">
  <a:themeElements>
    <a:clrScheme name="Custom 1">
      <a:dk1>
        <a:srgbClr val="000000"/>
      </a:dk1>
      <a:lt1>
        <a:sysClr val="window" lastClr="FFFFFF"/>
      </a:lt1>
      <a:dk2>
        <a:srgbClr val="004A7C"/>
      </a:dk2>
      <a:lt2>
        <a:srgbClr val="76787A"/>
      </a:lt2>
      <a:accent1>
        <a:srgbClr val="00ADEF"/>
      </a:accent1>
      <a:accent2>
        <a:srgbClr val="F7A800"/>
      </a:accent2>
      <a:accent3>
        <a:srgbClr val="C6C8CA"/>
      </a:accent3>
      <a:accent4>
        <a:srgbClr val="C0E1F3"/>
      </a:accent4>
      <a:accent5>
        <a:srgbClr val="F38B00"/>
      </a:accent5>
      <a:accent6>
        <a:srgbClr val="004A7C"/>
      </a:accent6>
      <a:hlink>
        <a:srgbClr val="F38B00"/>
      </a:hlink>
      <a:folHlink>
        <a:srgbClr val="00ADEF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sz="1600" dirty="0">
            <a:solidFill>
              <a:srgbClr val="000000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DAD5B07CB2134E821680A606D02135" ma:contentTypeVersion="15" ma:contentTypeDescription="Create a new document." ma:contentTypeScope="" ma:versionID="76439aedf8962d3c89bef799c1e58299">
  <xsd:schema xmlns:xsd="http://www.w3.org/2001/XMLSchema" xmlns:xs="http://www.w3.org/2001/XMLSchema" xmlns:p="http://schemas.microsoft.com/office/2006/metadata/properties" xmlns:ns1="http://schemas.microsoft.com/sharepoint/v3" xmlns:ns3="30b2a70e-d342-43d9-87ca-41ebc30246b0" xmlns:ns4="c0013827-1bda-4ead-b2ce-8baa4d6bb7e7" targetNamespace="http://schemas.microsoft.com/office/2006/metadata/properties" ma:root="true" ma:fieldsID="3154365ebaf82f4edb13acdbcd7d978d" ns1:_="" ns3:_="" ns4:_="">
    <xsd:import namespace="http://schemas.microsoft.com/sharepoint/v3"/>
    <xsd:import namespace="30b2a70e-d342-43d9-87ca-41ebc30246b0"/>
    <xsd:import namespace="c0013827-1bda-4ead-b2ce-8baa4d6bb7e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1:_ip_UnifiedCompliancePolicyProperties" minOccurs="0"/>
                <xsd:element ref="ns1:_ip_UnifiedCompliancePolicyUIAc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b2a70e-d342-43d9-87ca-41ebc30246b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013827-1bda-4ead-b2ce-8baa4d6bb7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63542D-93A8-45E8-9157-08A28B83ED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F1FC85-E3AD-498E-B438-9123C1416984}">
  <ds:schemaRefs>
    <ds:schemaRef ds:uri="http://schemas.microsoft.com/office/infopath/2007/PartnerControls"/>
    <ds:schemaRef ds:uri="http://purl.org/dc/dcmitype/"/>
    <ds:schemaRef ds:uri="30b2a70e-d342-43d9-87ca-41ebc30246b0"/>
    <ds:schemaRef ds:uri="c0013827-1bda-4ead-b2ce-8baa4d6bb7e7"/>
    <ds:schemaRef ds:uri="http://purl.org/dc/elements/1.1/"/>
    <ds:schemaRef ds:uri="http://schemas.microsoft.com/office/2006/metadata/properties"/>
    <ds:schemaRef ds:uri="http://schemas.microsoft.com/sharepoint/v3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6E498BC-32BF-4373-8AB2-26E1D70398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0b2a70e-d342-43d9-87ca-41ebc30246b0"/>
    <ds:schemaRef ds:uri="c0013827-1bda-4ead-b2ce-8baa4d6bb7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81382</TotalTime>
  <Words>491</Words>
  <Application>Microsoft Office PowerPoint</Application>
  <PresentationFormat>On-screen Show (4:3)</PresentationFormat>
  <Paragraphs>108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Lucida Grande</vt:lpstr>
      <vt:lpstr>Verdana</vt:lpstr>
      <vt:lpstr>REPUBLIC_Internal_Theme_r03</vt:lpstr>
      <vt:lpstr>Custom Design</vt:lpstr>
      <vt:lpstr>PowerPoint Presentation</vt:lpstr>
      <vt:lpstr>Top of Mind in 2021</vt:lpstr>
      <vt:lpstr>Pandemic Volume – Resi Remains Elevated</vt:lpstr>
      <vt:lpstr>Pandemic Impacts to Supply Chain and Capital</vt:lpstr>
      <vt:lpstr>Recycling: Commodity Trends</vt:lpstr>
      <vt:lpstr>National CDL Driver Shortage</vt:lpstr>
      <vt:lpstr>Paper Recycling</vt:lpstr>
      <vt:lpstr>Plastics Recycling</vt:lpstr>
      <vt:lpstr>Metal Recycling</vt:lpstr>
      <vt:lpstr> General questions </vt:lpstr>
    </vt:vector>
  </TitlesOfParts>
  <Company>MM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sdfsdfsdf</dc:title>
  <dc:creator>C A</dc:creator>
  <cp:lastModifiedBy>Fulginiti, Dominic</cp:lastModifiedBy>
  <cp:revision>562</cp:revision>
  <cp:lastPrinted>2022-02-22T19:13:23Z</cp:lastPrinted>
  <dcterms:created xsi:type="dcterms:W3CDTF">2014-04-29T21:44:55Z</dcterms:created>
  <dcterms:modified xsi:type="dcterms:W3CDTF">2022-04-08T16:52:59Z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49268BAB-AB66-4B14-930A-B6947C618205</vt:lpwstr>
  </property>
  <property fmtid="{D5CDD505-2E9C-101B-9397-08002B2CF9AE}" pid="3" name="ArticulatePath">
    <vt:lpwstr>RecyclingReimaginedDeck_6-29-16 DRAFT v2.1</vt:lpwstr>
  </property>
  <property fmtid="{D5CDD505-2E9C-101B-9397-08002B2CF9AE}" pid="4" name="ContentTypeId">
    <vt:lpwstr>0x01010069DAD5B07CB2134E821680A606D02135</vt:lpwstr>
  </property>
</Properties>
</file>