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1" r:id="rId3"/>
    <p:sldId id="256" r:id="rId4"/>
    <p:sldId id="267" r:id="rId5"/>
    <p:sldId id="261" r:id="rId6"/>
    <p:sldId id="264" r:id="rId7"/>
    <p:sldId id="272" r:id="rId8"/>
    <p:sldId id="263" r:id="rId9"/>
    <p:sldId id="269" r:id="rId10"/>
    <p:sldId id="270" r:id="rId11"/>
    <p:sldId id="273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8D5D"/>
    <a:srgbClr val="B1B1B1"/>
    <a:srgbClr val="7DA760"/>
    <a:srgbClr val="00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07908-8269-46C7-B5F9-D57631495F2F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B15CC-1D50-43B4-B94E-37AE47F70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6A8EC-1575-4994-B769-922E301FAB6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5B6E00-D60A-4CA6-8FF5-BC5BD43DF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22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0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86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2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50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B6E00-D60A-4CA6-8FF5-BC5BD43DF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8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Calisto MT" panose="02040603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97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9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0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642" y="1001337"/>
            <a:ext cx="2213379" cy="47468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05187" y="994725"/>
            <a:ext cx="2224809" cy="4760259"/>
          </a:xfrm>
          <a:custGeom>
            <a:avLst/>
            <a:gdLst/>
            <a:ahLst/>
            <a:cxnLst/>
            <a:rect l="l" t="t" r="r" b="b"/>
            <a:pathLst>
              <a:path w="2447290" h="5394959">
                <a:moveTo>
                  <a:pt x="0" y="0"/>
                </a:moveTo>
                <a:lnTo>
                  <a:pt x="0" y="5394794"/>
                </a:lnTo>
                <a:lnTo>
                  <a:pt x="2446921" y="5394794"/>
                </a:lnTo>
                <a:lnTo>
                  <a:pt x="2446921" y="0"/>
                </a:lnTo>
                <a:lnTo>
                  <a:pt x="0" y="0"/>
                </a:lnTo>
                <a:close/>
              </a:path>
            </a:pathLst>
          </a:custGeom>
          <a:ln w="13068">
            <a:solidFill>
              <a:srgbClr val="21201F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27" b="1" i="0">
                <a:solidFill>
                  <a:srgbClr val="0A9DD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3504" y="1496602"/>
            <a:ext cx="3282372" cy="146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9" b="1" i="0">
                <a:solidFill>
                  <a:srgbClr val="2E75B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2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alisto MT" panose="020406030505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2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2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4693-730C-4E39-A558-C32589D89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fow.org/wp-content/uploads/2017/08/BakerEvens_Landscape_003-Morning-Light-Stream-878x4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1555" r="12263" b="15186"/>
          <a:stretch/>
        </p:blipFill>
        <p:spPr bwMode="auto">
          <a:xfrm flipH="1">
            <a:off x="0" y="-183530"/>
            <a:ext cx="9144000" cy="4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2834014"/>
            <a:ext cx="9144000" cy="4023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953" y="5204643"/>
            <a:ext cx="6858000" cy="128131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on the 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Improvement Plan</a:t>
            </a:r>
          </a:p>
          <a:p>
            <a:pPr algn="r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Lower Gwynedd Township </a:t>
            </a:r>
          </a:p>
        </p:txBody>
      </p:sp>
      <p:grpSp>
        <p:nvGrpSpPr>
          <p:cNvPr id="8" name="object 22"/>
          <p:cNvGrpSpPr/>
          <p:nvPr/>
        </p:nvGrpSpPr>
        <p:grpSpPr>
          <a:xfrm>
            <a:off x="245135" y="4945075"/>
            <a:ext cx="8745631" cy="137832"/>
            <a:chOff x="-1676" y="2387925"/>
            <a:chExt cx="9911715" cy="156210"/>
          </a:xfrm>
        </p:grpSpPr>
        <p:sp>
          <p:nvSpPr>
            <p:cNvPr id="9" name="object 23"/>
            <p:cNvSpPr/>
            <p:nvPr/>
          </p:nvSpPr>
          <p:spPr>
            <a:xfrm>
              <a:off x="380" y="2389983"/>
              <a:ext cx="9907905" cy="151765"/>
            </a:xfrm>
            <a:custGeom>
              <a:avLst/>
              <a:gdLst/>
              <a:ahLst/>
              <a:cxnLst/>
              <a:rect l="l" t="t" r="r" b="b"/>
              <a:pathLst>
                <a:path w="9907905" h="151764">
                  <a:moveTo>
                    <a:pt x="8797836" y="82249"/>
                  </a:moveTo>
                  <a:lnTo>
                    <a:pt x="8758907" y="80166"/>
                  </a:lnTo>
                  <a:lnTo>
                    <a:pt x="8719747" y="78110"/>
                  </a:lnTo>
                  <a:lnTo>
                    <a:pt x="8680356" y="76082"/>
                  </a:lnTo>
                  <a:lnTo>
                    <a:pt x="8640735" y="74080"/>
                  </a:lnTo>
                  <a:lnTo>
                    <a:pt x="8600882" y="72106"/>
                  </a:lnTo>
                  <a:lnTo>
                    <a:pt x="8560800" y="70159"/>
                  </a:lnTo>
                  <a:lnTo>
                    <a:pt x="8520487" y="68238"/>
                  </a:lnTo>
                  <a:lnTo>
                    <a:pt x="8479946" y="66345"/>
                  </a:lnTo>
                  <a:lnTo>
                    <a:pt x="8439175" y="64479"/>
                  </a:lnTo>
                  <a:lnTo>
                    <a:pt x="8398175" y="62640"/>
                  </a:lnTo>
                  <a:lnTo>
                    <a:pt x="8356947" y="60828"/>
                  </a:lnTo>
                  <a:lnTo>
                    <a:pt x="8315491" y="59043"/>
                  </a:lnTo>
                  <a:lnTo>
                    <a:pt x="8273808" y="57285"/>
                  </a:lnTo>
                  <a:lnTo>
                    <a:pt x="8231897" y="55554"/>
                  </a:lnTo>
                  <a:lnTo>
                    <a:pt x="8189759" y="53850"/>
                  </a:lnTo>
                  <a:lnTo>
                    <a:pt x="8147394" y="52173"/>
                  </a:lnTo>
                  <a:lnTo>
                    <a:pt x="8104803" y="50523"/>
                  </a:lnTo>
                  <a:lnTo>
                    <a:pt x="8061986" y="48900"/>
                  </a:lnTo>
                  <a:lnTo>
                    <a:pt x="8018943" y="47303"/>
                  </a:lnTo>
                  <a:lnTo>
                    <a:pt x="7975675" y="45734"/>
                  </a:lnTo>
                  <a:lnTo>
                    <a:pt x="7932183" y="44191"/>
                  </a:lnTo>
                  <a:lnTo>
                    <a:pt x="7888465" y="42675"/>
                  </a:lnTo>
                  <a:lnTo>
                    <a:pt x="7844524" y="41186"/>
                  </a:lnTo>
                  <a:lnTo>
                    <a:pt x="7800358" y="39723"/>
                  </a:lnTo>
                  <a:lnTo>
                    <a:pt x="7755969" y="38288"/>
                  </a:lnTo>
                  <a:lnTo>
                    <a:pt x="7711357" y="36879"/>
                  </a:lnTo>
                  <a:lnTo>
                    <a:pt x="7666522" y="35497"/>
                  </a:lnTo>
                  <a:lnTo>
                    <a:pt x="7621464" y="34141"/>
                  </a:lnTo>
                  <a:lnTo>
                    <a:pt x="7576184" y="32812"/>
                  </a:lnTo>
                  <a:lnTo>
                    <a:pt x="7530683" y="31510"/>
                  </a:lnTo>
                  <a:lnTo>
                    <a:pt x="7484960" y="30235"/>
                  </a:lnTo>
                  <a:lnTo>
                    <a:pt x="7439015" y="28986"/>
                  </a:lnTo>
                  <a:lnTo>
                    <a:pt x="7392850" y="27764"/>
                  </a:lnTo>
                  <a:lnTo>
                    <a:pt x="7346465" y="26568"/>
                  </a:lnTo>
                  <a:lnTo>
                    <a:pt x="7299860" y="25399"/>
                  </a:lnTo>
                  <a:lnTo>
                    <a:pt x="7253035" y="24257"/>
                  </a:lnTo>
                  <a:lnTo>
                    <a:pt x="7205990" y="23141"/>
                  </a:lnTo>
                  <a:lnTo>
                    <a:pt x="7158726" y="22052"/>
                  </a:lnTo>
                  <a:lnTo>
                    <a:pt x="7111244" y="20989"/>
                  </a:lnTo>
                  <a:lnTo>
                    <a:pt x="7063543" y="19952"/>
                  </a:lnTo>
                  <a:lnTo>
                    <a:pt x="7015625" y="18942"/>
                  </a:lnTo>
                  <a:lnTo>
                    <a:pt x="6967489" y="17959"/>
                  </a:lnTo>
                  <a:lnTo>
                    <a:pt x="6919135" y="17002"/>
                  </a:lnTo>
                  <a:lnTo>
                    <a:pt x="6870564" y="16071"/>
                  </a:lnTo>
                  <a:lnTo>
                    <a:pt x="6821777" y="15167"/>
                  </a:lnTo>
                  <a:lnTo>
                    <a:pt x="6772774" y="14289"/>
                  </a:lnTo>
                  <a:lnTo>
                    <a:pt x="6723555" y="13438"/>
                  </a:lnTo>
                  <a:lnTo>
                    <a:pt x="6674120" y="12613"/>
                  </a:lnTo>
                  <a:lnTo>
                    <a:pt x="6624470" y="11814"/>
                  </a:lnTo>
                  <a:lnTo>
                    <a:pt x="6574604" y="11041"/>
                  </a:lnTo>
                  <a:lnTo>
                    <a:pt x="6524525" y="10295"/>
                  </a:lnTo>
                  <a:lnTo>
                    <a:pt x="6474231" y="9575"/>
                  </a:lnTo>
                  <a:lnTo>
                    <a:pt x="6423724" y="8882"/>
                  </a:lnTo>
                  <a:lnTo>
                    <a:pt x="6373003" y="8214"/>
                  </a:lnTo>
                  <a:lnTo>
                    <a:pt x="6322068" y="7573"/>
                  </a:lnTo>
                  <a:lnTo>
                    <a:pt x="6270921" y="6958"/>
                  </a:lnTo>
                  <a:lnTo>
                    <a:pt x="6219562" y="6369"/>
                  </a:lnTo>
                  <a:lnTo>
                    <a:pt x="6167990" y="5806"/>
                  </a:lnTo>
                  <a:lnTo>
                    <a:pt x="6116207" y="5270"/>
                  </a:lnTo>
                  <a:lnTo>
                    <a:pt x="6064212" y="4759"/>
                  </a:lnTo>
                  <a:lnTo>
                    <a:pt x="6012007" y="4275"/>
                  </a:lnTo>
                  <a:lnTo>
                    <a:pt x="5959590" y="3817"/>
                  </a:lnTo>
                  <a:lnTo>
                    <a:pt x="5906963" y="3384"/>
                  </a:lnTo>
                  <a:lnTo>
                    <a:pt x="5854126" y="2978"/>
                  </a:lnTo>
                  <a:lnTo>
                    <a:pt x="5801080" y="2598"/>
                  </a:lnTo>
                  <a:lnTo>
                    <a:pt x="5747824" y="2244"/>
                  </a:lnTo>
                  <a:lnTo>
                    <a:pt x="5694359" y="1916"/>
                  </a:lnTo>
                  <a:lnTo>
                    <a:pt x="5640685" y="1614"/>
                  </a:lnTo>
                  <a:lnTo>
                    <a:pt x="5586803" y="1338"/>
                  </a:lnTo>
                  <a:lnTo>
                    <a:pt x="5532714" y="1087"/>
                  </a:lnTo>
                  <a:lnTo>
                    <a:pt x="5478416" y="863"/>
                  </a:lnTo>
                  <a:lnTo>
                    <a:pt x="5423912" y="665"/>
                  </a:lnTo>
                  <a:lnTo>
                    <a:pt x="5369200" y="492"/>
                  </a:lnTo>
                  <a:lnTo>
                    <a:pt x="5314282" y="345"/>
                  </a:lnTo>
                  <a:lnTo>
                    <a:pt x="5259158" y="225"/>
                  </a:lnTo>
                  <a:lnTo>
                    <a:pt x="5203827" y="130"/>
                  </a:lnTo>
                  <a:lnTo>
                    <a:pt x="5148292" y="60"/>
                  </a:lnTo>
                  <a:lnTo>
                    <a:pt x="5092551" y="17"/>
                  </a:lnTo>
                  <a:lnTo>
                    <a:pt x="5036605" y="0"/>
                  </a:lnTo>
                  <a:lnTo>
                    <a:pt x="4980455" y="8"/>
                  </a:lnTo>
                  <a:lnTo>
                    <a:pt x="4924101" y="42"/>
                  </a:lnTo>
                  <a:lnTo>
                    <a:pt x="4867542" y="101"/>
                  </a:lnTo>
                  <a:lnTo>
                    <a:pt x="4810781" y="186"/>
                  </a:lnTo>
                  <a:lnTo>
                    <a:pt x="4753816" y="297"/>
                  </a:lnTo>
                  <a:lnTo>
                    <a:pt x="4696649" y="434"/>
                  </a:lnTo>
                  <a:lnTo>
                    <a:pt x="4639279" y="596"/>
                  </a:lnTo>
                  <a:lnTo>
                    <a:pt x="4581707" y="784"/>
                  </a:lnTo>
                  <a:lnTo>
                    <a:pt x="4523934" y="998"/>
                  </a:lnTo>
                  <a:lnTo>
                    <a:pt x="4465959" y="1237"/>
                  </a:lnTo>
                  <a:lnTo>
                    <a:pt x="4407783" y="1502"/>
                  </a:lnTo>
                  <a:lnTo>
                    <a:pt x="4349406" y="1792"/>
                  </a:lnTo>
                  <a:lnTo>
                    <a:pt x="4290829" y="2108"/>
                  </a:lnTo>
                  <a:lnTo>
                    <a:pt x="4232052" y="2449"/>
                  </a:lnTo>
                  <a:lnTo>
                    <a:pt x="4173076" y="2816"/>
                  </a:lnTo>
                  <a:lnTo>
                    <a:pt x="4113900" y="3208"/>
                  </a:lnTo>
                  <a:lnTo>
                    <a:pt x="4054525" y="3626"/>
                  </a:lnTo>
                  <a:lnTo>
                    <a:pt x="3994952" y="4069"/>
                  </a:lnTo>
                  <a:lnTo>
                    <a:pt x="3935180" y="4538"/>
                  </a:lnTo>
                  <a:lnTo>
                    <a:pt x="3875211" y="5032"/>
                  </a:lnTo>
                  <a:lnTo>
                    <a:pt x="3815044" y="5552"/>
                  </a:lnTo>
                  <a:lnTo>
                    <a:pt x="3754680" y="6096"/>
                  </a:lnTo>
                  <a:lnTo>
                    <a:pt x="3694118" y="6667"/>
                  </a:lnTo>
                  <a:lnTo>
                    <a:pt x="3633361" y="7262"/>
                  </a:lnTo>
                  <a:lnTo>
                    <a:pt x="3572407" y="7883"/>
                  </a:lnTo>
                  <a:lnTo>
                    <a:pt x="3511258" y="8529"/>
                  </a:lnTo>
                  <a:lnTo>
                    <a:pt x="3449912" y="9200"/>
                  </a:lnTo>
                  <a:lnTo>
                    <a:pt x="3388372" y="9897"/>
                  </a:lnTo>
                  <a:lnTo>
                    <a:pt x="3314144" y="10891"/>
                  </a:lnTo>
                  <a:lnTo>
                    <a:pt x="3240340" y="11915"/>
                  </a:lnTo>
                  <a:lnTo>
                    <a:pt x="3166975" y="12967"/>
                  </a:lnTo>
                  <a:lnTo>
                    <a:pt x="3094060" y="14047"/>
                  </a:lnTo>
                  <a:lnTo>
                    <a:pt x="3021608" y="15152"/>
                  </a:lnTo>
                  <a:lnTo>
                    <a:pt x="2949633" y="16283"/>
                  </a:lnTo>
                  <a:lnTo>
                    <a:pt x="2878147" y="17438"/>
                  </a:lnTo>
                  <a:lnTo>
                    <a:pt x="2807161" y="18615"/>
                  </a:lnTo>
                  <a:lnTo>
                    <a:pt x="2736691" y="19815"/>
                  </a:lnTo>
                  <a:lnTo>
                    <a:pt x="2666746" y="21035"/>
                  </a:lnTo>
                  <a:lnTo>
                    <a:pt x="2597342" y="22275"/>
                  </a:lnTo>
                  <a:lnTo>
                    <a:pt x="2528490" y="23534"/>
                  </a:lnTo>
                  <a:lnTo>
                    <a:pt x="2460203" y="24810"/>
                  </a:lnTo>
                  <a:lnTo>
                    <a:pt x="2392493" y="26103"/>
                  </a:lnTo>
                  <a:lnTo>
                    <a:pt x="2325374" y="27411"/>
                  </a:lnTo>
                  <a:lnTo>
                    <a:pt x="2258858" y="28733"/>
                  </a:lnTo>
                  <a:lnTo>
                    <a:pt x="2192957" y="30068"/>
                  </a:lnTo>
                  <a:lnTo>
                    <a:pt x="2127685" y="31416"/>
                  </a:lnTo>
                  <a:lnTo>
                    <a:pt x="2063054" y="32775"/>
                  </a:lnTo>
                  <a:lnTo>
                    <a:pt x="1999077" y="34143"/>
                  </a:lnTo>
                  <a:lnTo>
                    <a:pt x="1935767" y="35521"/>
                  </a:lnTo>
                  <a:lnTo>
                    <a:pt x="1873136" y="36906"/>
                  </a:lnTo>
                  <a:lnTo>
                    <a:pt x="1811196" y="38298"/>
                  </a:lnTo>
                  <a:lnTo>
                    <a:pt x="1749962" y="39696"/>
                  </a:lnTo>
                  <a:lnTo>
                    <a:pt x="1689445" y="41098"/>
                  </a:lnTo>
                  <a:lnTo>
                    <a:pt x="1629657" y="42504"/>
                  </a:lnTo>
                  <a:lnTo>
                    <a:pt x="1570613" y="43912"/>
                  </a:lnTo>
                  <a:lnTo>
                    <a:pt x="1512324" y="45322"/>
                  </a:lnTo>
                  <a:lnTo>
                    <a:pt x="1454803" y="46731"/>
                  </a:lnTo>
                  <a:lnTo>
                    <a:pt x="1398063" y="48140"/>
                  </a:lnTo>
                  <a:lnTo>
                    <a:pt x="1342116" y="49547"/>
                  </a:lnTo>
                  <a:lnTo>
                    <a:pt x="1286975" y="50951"/>
                  </a:lnTo>
                  <a:lnTo>
                    <a:pt x="1232654" y="52351"/>
                  </a:lnTo>
                  <a:lnTo>
                    <a:pt x="1179164" y="53745"/>
                  </a:lnTo>
                  <a:lnTo>
                    <a:pt x="1126519" y="55133"/>
                  </a:lnTo>
                  <a:lnTo>
                    <a:pt x="1074730" y="56514"/>
                  </a:lnTo>
                  <a:lnTo>
                    <a:pt x="1023811" y="57887"/>
                  </a:lnTo>
                  <a:lnTo>
                    <a:pt x="973775" y="59250"/>
                  </a:lnTo>
                  <a:lnTo>
                    <a:pt x="924633" y="60602"/>
                  </a:lnTo>
                  <a:lnTo>
                    <a:pt x="876400" y="61943"/>
                  </a:lnTo>
                  <a:lnTo>
                    <a:pt x="829087" y="63271"/>
                  </a:lnTo>
                  <a:lnTo>
                    <a:pt x="782707" y="64585"/>
                  </a:lnTo>
                  <a:lnTo>
                    <a:pt x="737273" y="65885"/>
                  </a:lnTo>
                  <a:lnTo>
                    <a:pt x="692798" y="67168"/>
                  </a:lnTo>
                  <a:lnTo>
                    <a:pt x="649293" y="68434"/>
                  </a:lnTo>
                  <a:lnTo>
                    <a:pt x="606773" y="69682"/>
                  </a:lnTo>
                  <a:lnTo>
                    <a:pt x="565250" y="70911"/>
                  </a:lnTo>
                  <a:lnTo>
                    <a:pt x="524736" y="72120"/>
                  </a:lnTo>
                  <a:lnTo>
                    <a:pt x="485244" y="73307"/>
                  </a:lnTo>
                  <a:lnTo>
                    <a:pt x="446787" y="74471"/>
                  </a:lnTo>
                  <a:lnTo>
                    <a:pt x="373028" y="76729"/>
                  </a:lnTo>
                  <a:lnTo>
                    <a:pt x="303560" y="78883"/>
                  </a:lnTo>
                  <a:lnTo>
                    <a:pt x="238485" y="80926"/>
                  </a:lnTo>
                  <a:lnTo>
                    <a:pt x="177905" y="82849"/>
                  </a:lnTo>
                  <a:lnTo>
                    <a:pt x="121921" y="84642"/>
                  </a:lnTo>
                  <a:lnTo>
                    <a:pt x="70635" y="86298"/>
                  </a:lnTo>
                  <a:lnTo>
                    <a:pt x="24148" y="87808"/>
                  </a:lnTo>
                  <a:lnTo>
                    <a:pt x="2737" y="88506"/>
                  </a:lnTo>
                  <a:lnTo>
                    <a:pt x="0" y="88595"/>
                  </a:lnTo>
                </a:path>
                <a:path w="9907905" h="151764">
                  <a:moveTo>
                    <a:pt x="0" y="97940"/>
                  </a:moveTo>
                  <a:lnTo>
                    <a:pt x="44304" y="96476"/>
                  </a:lnTo>
                  <a:lnTo>
                    <a:pt x="92049" y="94911"/>
                  </a:lnTo>
                  <a:lnTo>
                    <a:pt x="144447" y="93210"/>
                  </a:lnTo>
                  <a:lnTo>
                    <a:pt x="201401" y="91382"/>
                  </a:lnTo>
                  <a:lnTo>
                    <a:pt x="262811" y="89435"/>
                  </a:lnTo>
                  <a:lnTo>
                    <a:pt x="328579" y="87376"/>
                  </a:lnTo>
                  <a:lnTo>
                    <a:pt x="398606" y="85214"/>
                  </a:lnTo>
                  <a:lnTo>
                    <a:pt x="472795" y="82958"/>
                  </a:lnTo>
                  <a:lnTo>
                    <a:pt x="511419" y="81796"/>
                  </a:lnTo>
                  <a:lnTo>
                    <a:pt x="551046" y="80615"/>
                  </a:lnTo>
                  <a:lnTo>
                    <a:pt x="591665" y="79413"/>
                  </a:lnTo>
                  <a:lnTo>
                    <a:pt x="633262" y="78193"/>
                  </a:lnTo>
                  <a:lnTo>
                    <a:pt x="675825" y="76955"/>
                  </a:lnTo>
                  <a:lnTo>
                    <a:pt x="719343" y="75701"/>
                  </a:lnTo>
                  <a:lnTo>
                    <a:pt x="763802" y="74431"/>
                  </a:lnTo>
                  <a:lnTo>
                    <a:pt x="809191" y="73146"/>
                  </a:lnTo>
                  <a:lnTo>
                    <a:pt x="855497" y="71848"/>
                  </a:lnTo>
                  <a:lnTo>
                    <a:pt x="902708" y="70538"/>
                  </a:lnTo>
                  <a:lnTo>
                    <a:pt x="950811" y="69216"/>
                  </a:lnTo>
                  <a:lnTo>
                    <a:pt x="999795" y="67884"/>
                  </a:lnTo>
                  <a:lnTo>
                    <a:pt x="1049646" y="66542"/>
                  </a:lnTo>
                  <a:lnTo>
                    <a:pt x="1100353" y="65192"/>
                  </a:lnTo>
                  <a:lnTo>
                    <a:pt x="1151904" y="63834"/>
                  </a:lnTo>
                  <a:lnTo>
                    <a:pt x="1204285" y="62470"/>
                  </a:lnTo>
                  <a:lnTo>
                    <a:pt x="1257485" y="61101"/>
                  </a:lnTo>
                  <a:lnTo>
                    <a:pt x="1311491" y="59728"/>
                  </a:lnTo>
                  <a:lnTo>
                    <a:pt x="1366292" y="58351"/>
                  </a:lnTo>
                  <a:lnTo>
                    <a:pt x="1421874" y="56972"/>
                  </a:lnTo>
                  <a:lnTo>
                    <a:pt x="1478226" y="55591"/>
                  </a:lnTo>
                  <a:lnTo>
                    <a:pt x="1535334" y="54211"/>
                  </a:lnTo>
                  <a:lnTo>
                    <a:pt x="1593188" y="52831"/>
                  </a:lnTo>
                  <a:lnTo>
                    <a:pt x="1651774" y="51453"/>
                  </a:lnTo>
                  <a:lnTo>
                    <a:pt x="1711080" y="50078"/>
                  </a:lnTo>
                  <a:lnTo>
                    <a:pt x="1771094" y="48707"/>
                  </a:lnTo>
                  <a:lnTo>
                    <a:pt x="1831803" y="47341"/>
                  </a:lnTo>
                  <a:lnTo>
                    <a:pt x="1893196" y="45980"/>
                  </a:lnTo>
                  <a:lnTo>
                    <a:pt x="1955260" y="44627"/>
                  </a:lnTo>
                  <a:lnTo>
                    <a:pt x="2017982" y="43281"/>
                  </a:lnTo>
                  <a:lnTo>
                    <a:pt x="2081350" y="41945"/>
                  </a:lnTo>
                  <a:lnTo>
                    <a:pt x="2145353" y="40618"/>
                  </a:lnTo>
                  <a:lnTo>
                    <a:pt x="2209977" y="39303"/>
                  </a:lnTo>
                  <a:lnTo>
                    <a:pt x="2275211" y="37999"/>
                  </a:lnTo>
                  <a:lnTo>
                    <a:pt x="2341042" y="36709"/>
                  </a:lnTo>
                  <a:lnTo>
                    <a:pt x="2407457" y="35432"/>
                  </a:lnTo>
                  <a:lnTo>
                    <a:pt x="2474445" y="34171"/>
                  </a:lnTo>
                  <a:lnTo>
                    <a:pt x="2541993" y="32926"/>
                  </a:lnTo>
                  <a:lnTo>
                    <a:pt x="2610088" y="31698"/>
                  </a:lnTo>
                  <a:lnTo>
                    <a:pt x="2678720" y="30488"/>
                  </a:lnTo>
                  <a:lnTo>
                    <a:pt x="2747874" y="29297"/>
                  </a:lnTo>
                  <a:lnTo>
                    <a:pt x="2817539" y="28127"/>
                  </a:lnTo>
                  <a:lnTo>
                    <a:pt x="2887703" y="26977"/>
                  </a:lnTo>
                  <a:lnTo>
                    <a:pt x="2958353" y="25850"/>
                  </a:lnTo>
                  <a:lnTo>
                    <a:pt x="3029478" y="24747"/>
                  </a:lnTo>
                  <a:lnTo>
                    <a:pt x="3101063" y="23667"/>
                  </a:lnTo>
                  <a:lnTo>
                    <a:pt x="3173098" y="22613"/>
                  </a:lnTo>
                  <a:lnTo>
                    <a:pt x="3245570" y="21585"/>
                  </a:lnTo>
                  <a:lnTo>
                    <a:pt x="3318467" y="20585"/>
                  </a:lnTo>
                  <a:lnTo>
                    <a:pt x="3391776" y="19613"/>
                  </a:lnTo>
                  <a:lnTo>
                    <a:pt x="3453786" y="18900"/>
                  </a:lnTo>
                  <a:lnTo>
                    <a:pt x="3515600" y="18214"/>
                  </a:lnTo>
                  <a:lnTo>
                    <a:pt x="3577217" y="17554"/>
                  </a:lnTo>
                  <a:lnTo>
                    <a:pt x="3638636" y="16919"/>
                  </a:lnTo>
                  <a:lnTo>
                    <a:pt x="3699857" y="16311"/>
                  </a:lnTo>
                  <a:lnTo>
                    <a:pt x="3760880" y="15729"/>
                  </a:lnTo>
                  <a:lnTo>
                    <a:pt x="3821704" y="15173"/>
                  </a:lnTo>
                  <a:lnTo>
                    <a:pt x="3882329" y="14643"/>
                  </a:lnTo>
                  <a:lnTo>
                    <a:pt x="3942755" y="14139"/>
                  </a:lnTo>
                  <a:lnTo>
                    <a:pt x="4002981" y="13661"/>
                  </a:lnTo>
                  <a:lnTo>
                    <a:pt x="4063007" y="13209"/>
                  </a:lnTo>
                  <a:lnTo>
                    <a:pt x="4122833" y="12783"/>
                  </a:lnTo>
                  <a:lnTo>
                    <a:pt x="4182457" y="12384"/>
                  </a:lnTo>
                  <a:lnTo>
                    <a:pt x="4241881" y="12011"/>
                  </a:lnTo>
                  <a:lnTo>
                    <a:pt x="4301102" y="11664"/>
                  </a:lnTo>
                  <a:lnTo>
                    <a:pt x="4360122" y="11343"/>
                  </a:lnTo>
                  <a:lnTo>
                    <a:pt x="4418939" y="11048"/>
                  </a:lnTo>
                  <a:lnTo>
                    <a:pt x="4477553" y="10780"/>
                  </a:lnTo>
                  <a:lnTo>
                    <a:pt x="4535965" y="10538"/>
                  </a:lnTo>
                  <a:lnTo>
                    <a:pt x="4594172" y="10322"/>
                  </a:lnTo>
                  <a:lnTo>
                    <a:pt x="4652176" y="10132"/>
                  </a:lnTo>
                  <a:lnTo>
                    <a:pt x="4709976" y="9969"/>
                  </a:lnTo>
                  <a:lnTo>
                    <a:pt x="4767570" y="9832"/>
                  </a:lnTo>
                  <a:lnTo>
                    <a:pt x="4824960" y="9721"/>
                  </a:lnTo>
                  <a:lnTo>
                    <a:pt x="4882145" y="9637"/>
                  </a:lnTo>
                  <a:lnTo>
                    <a:pt x="4939123" y="9579"/>
                  </a:lnTo>
                  <a:lnTo>
                    <a:pt x="4995896" y="9547"/>
                  </a:lnTo>
                  <a:lnTo>
                    <a:pt x="5052462" y="9542"/>
                  </a:lnTo>
                  <a:lnTo>
                    <a:pt x="5108820" y="9563"/>
                  </a:lnTo>
                  <a:lnTo>
                    <a:pt x="5164972" y="9610"/>
                  </a:lnTo>
                  <a:lnTo>
                    <a:pt x="5220916" y="9684"/>
                  </a:lnTo>
                  <a:lnTo>
                    <a:pt x="5276652" y="9785"/>
                  </a:lnTo>
                  <a:lnTo>
                    <a:pt x="5332180" y="9912"/>
                  </a:lnTo>
                  <a:lnTo>
                    <a:pt x="5387499" y="10065"/>
                  </a:lnTo>
                  <a:lnTo>
                    <a:pt x="5442608" y="10245"/>
                  </a:lnTo>
                  <a:lnTo>
                    <a:pt x="5497508" y="10451"/>
                  </a:lnTo>
                  <a:lnTo>
                    <a:pt x="5552198" y="10684"/>
                  </a:lnTo>
                  <a:lnTo>
                    <a:pt x="5606678" y="10943"/>
                  </a:lnTo>
                  <a:lnTo>
                    <a:pt x="5660947" y="11229"/>
                  </a:lnTo>
                  <a:lnTo>
                    <a:pt x="5715005" y="11542"/>
                  </a:lnTo>
                  <a:lnTo>
                    <a:pt x="5768852" y="11881"/>
                  </a:lnTo>
                  <a:lnTo>
                    <a:pt x="5822487" y="12246"/>
                  </a:lnTo>
                  <a:lnTo>
                    <a:pt x="5875909" y="12638"/>
                  </a:lnTo>
                  <a:lnTo>
                    <a:pt x="5929120" y="13057"/>
                  </a:lnTo>
                  <a:lnTo>
                    <a:pt x="5982117" y="13503"/>
                  </a:lnTo>
                  <a:lnTo>
                    <a:pt x="6034901" y="13975"/>
                  </a:lnTo>
                  <a:lnTo>
                    <a:pt x="6087471" y="14473"/>
                  </a:lnTo>
                  <a:lnTo>
                    <a:pt x="6139827" y="14999"/>
                  </a:lnTo>
                  <a:lnTo>
                    <a:pt x="6191969" y="15551"/>
                  </a:lnTo>
                  <a:lnTo>
                    <a:pt x="6243895" y="16130"/>
                  </a:lnTo>
                  <a:lnTo>
                    <a:pt x="6295607" y="16735"/>
                  </a:lnTo>
                  <a:lnTo>
                    <a:pt x="6347103" y="17368"/>
                  </a:lnTo>
                  <a:lnTo>
                    <a:pt x="6398383" y="18027"/>
                  </a:lnTo>
                  <a:lnTo>
                    <a:pt x="6449447" y="18712"/>
                  </a:lnTo>
                  <a:lnTo>
                    <a:pt x="6500294" y="19425"/>
                  </a:lnTo>
                  <a:lnTo>
                    <a:pt x="6550925" y="20164"/>
                  </a:lnTo>
                  <a:lnTo>
                    <a:pt x="6601337" y="20931"/>
                  </a:lnTo>
                  <a:lnTo>
                    <a:pt x="6651532" y="21724"/>
                  </a:lnTo>
                  <a:lnTo>
                    <a:pt x="6701509" y="22543"/>
                  </a:lnTo>
                  <a:lnTo>
                    <a:pt x="6751267" y="23390"/>
                  </a:lnTo>
                  <a:lnTo>
                    <a:pt x="6800806" y="24264"/>
                  </a:lnTo>
                  <a:lnTo>
                    <a:pt x="6850126" y="25164"/>
                  </a:lnTo>
                  <a:lnTo>
                    <a:pt x="6899226" y="26091"/>
                  </a:lnTo>
                  <a:lnTo>
                    <a:pt x="6948106" y="27046"/>
                  </a:lnTo>
                  <a:lnTo>
                    <a:pt x="6996765" y="28027"/>
                  </a:lnTo>
                  <a:lnTo>
                    <a:pt x="7045204" y="29035"/>
                  </a:lnTo>
                  <a:lnTo>
                    <a:pt x="7093421" y="30070"/>
                  </a:lnTo>
                  <a:lnTo>
                    <a:pt x="7141417" y="31132"/>
                  </a:lnTo>
                  <a:lnTo>
                    <a:pt x="7189191" y="32221"/>
                  </a:lnTo>
                  <a:lnTo>
                    <a:pt x="7236743" y="33337"/>
                  </a:lnTo>
                  <a:lnTo>
                    <a:pt x="7284072" y="34480"/>
                  </a:lnTo>
                  <a:lnTo>
                    <a:pt x="7331178" y="35650"/>
                  </a:lnTo>
                  <a:lnTo>
                    <a:pt x="7378060" y="36847"/>
                  </a:lnTo>
                  <a:lnTo>
                    <a:pt x="7424718" y="38072"/>
                  </a:lnTo>
                  <a:lnTo>
                    <a:pt x="7471153" y="39323"/>
                  </a:lnTo>
                  <a:lnTo>
                    <a:pt x="7517362" y="40601"/>
                  </a:lnTo>
                  <a:lnTo>
                    <a:pt x="7563347" y="41907"/>
                  </a:lnTo>
                  <a:lnTo>
                    <a:pt x="7609107" y="43239"/>
                  </a:lnTo>
                  <a:lnTo>
                    <a:pt x="7654640" y="44599"/>
                  </a:lnTo>
                  <a:lnTo>
                    <a:pt x="7699948" y="45986"/>
                  </a:lnTo>
                  <a:lnTo>
                    <a:pt x="7745029" y="47400"/>
                  </a:lnTo>
                  <a:lnTo>
                    <a:pt x="7789883" y="48841"/>
                  </a:lnTo>
                  <a:lnTo>
                    <a:pt x="7834510" y="50309"/>
                  </a:lnTo>
                  <a:lnTo>
                    <a:pt x="7878910" y="51805"/>
                  </a:lnTo>
                  <a:lnTo>
                    <a:pt x="7923081" y="53328"/>
                  </a:lnTo>
                  <a:lnTo>
                    <a:pt x="7967024" y="54878"/>
                  </a:lnTo>
                  <a:lnTo>
                    <a:pt x="8010739" y="56455"/>
                  </a:lnTo>
                  <a:lnTo>
                    <a:pt x="8054224" y="58060"/>
                  </a:lnTo>
                  <a:lnTo>
                    <a:pt x="8097480" y="59692"/>
                  </a:lnTo>
                  <a:lnTo>
                    <a:pt x="8140506" y="61351"/>
                  </a:lnTo>
                  <a:lnTo>
                    <a:pt x="8183301" y="63037"/>
                  </a:lnTo>
                  <a:lnTo>
                    <a:pt x="8225866" y="64751"/>
                  </a:lnTo>
                  <a:lnTo>
                    <a:pt x="8268200" y="66492"/>
                  </a:lnTo>
                  <a:lnTo>
                    <a:pt x="8310303" y="68261"/>
                  </a:lnTo>
                  <a:lnTo>
                    <a:pt x="8352174" y="70057"/>
                  </a:lnTo>
                  <a:lnTo>
                    <a:pt x="8393813" y="71880"/>
                  </a:lnTo>
                  <a:lnTo>
                    <a:pt x="8435220" y="73730"/>
                  </a:lnTo>
                  <a:lnTo>
                    <a:pt x="8476393" y="75608"/>
                  </a:lnTo>
                  <a:lnTo>
                    <a:pt x="8517333" y="77514"/>
                  </a:lnTo>
                  <a:lnTo>
                    <a:pt x="8558040" y="79447"/>
                  </a:lnTo>
                  <a:lnTo>
                    <a:pt x="8598513" y="81407"/>
                  </a:lnTo>
                  <a:lnTo>
                    <a:pt x="8638751" y="83395"/>
                  </a:lnTo>
                  <a:lnTo>
                    <a:pt x="8678755" y="85410"/>
                  </a:lnTo>
                  <a:lnTo>
                    <a:pt x="8718523" y="87453"/>
                  </a:lnTo>
                  <a:lnTo>
                    <a:pt x="8758056" y="89524"/>
                  </a:lnTo>
                  <a:lnTo>
                    <a:pt x="8797353" y="91622"/>
                  </a:lnTo>
                  <a:lnTo>
                    <a:pt x="9314918" y="119598"/>
                  </a:lnTo>
                  <a:lnTo>
                    <a:pt x="9603027" y="135168"/>
                  </a:lnTo>
                  <a:lnTo>
                    <a:pt x="9765708" y="143955"/>
                  </a:lnTo>
                  <a:lnTo>
                    <a:pt x="9906990" y="151578"/>
                  </a:lnTo>
                  <a:lnTo>
                    <a:pt x="9907486" y="142206"/>
                  </a:lnTo>
                  <a:lnTo>
                    <a:pt x="8797836" y="82249"/>
                  </a:lnTo>
                </a:path>
              </a:pathLst>
            </a:custGeom>
            <a:ln w="4114">
              <a:solidFill>
                <a:srgbClr val="E2E0D2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24"/>
            <p:cNvSpPr/>
            <p:nvPr/>
          </p:nvSpPr>
          <p:spPr>
            <a:xfrm>
              <a:off x="380" y="2390090"/>
              <a:ext cx="9906000" cy="151765"/>
            </a:xfrm>
            <a:custGeom>
              <a:avLst/>
              <a:gdLst/>
              <a:ahLst/>
              <a:cxnLst/>
              <a:rect l="l" t="t" r="r" b="b"/>
              <a:pathLst>
                <a:path w="9906000" h="151764">
                  <a:moveTo>
                    <a:pt x="9906000" y="151471"/>
                  </a:moveTo>
                  <a:lnTo>
                    <a:pt x="9906000" y="142099"/>
                  </a:lnTo>
                  <a:lnTo>
                    <a:pt x="8788400" y="82142"/>
                  </a:lnTo>
                  <a:lnTo>
                    <a:pt x="8750300" y="80059"/>
                  </a:lnTo>
                  <a:lnTo>
                    <a:pt x="8712200" y="78003"/>
                  </a:lnTo>
                  <a:lnTo>
                    <a:pt x="8674100" y="75975"/>
                  </a:lnTo>
                  <a:lnTo>
                    <a:pt x="8636000" y="73973"/>
                  </a:lnTo>
                  <a:lnTo>
                    <a:pt x="8597900" y="71999"/>
                  </a:lnTo>
                  <a:lnTo>
                    <a:pt x="8559800" y="70052"/>
                  </a:lnTo>
                  <a:lnTo>
                    <a:pt x="8509000" y="68132"/>
                  </a:lnTo>
                  <a:lnTo>
                    <a:pt x="8470900" y="66239"/>
                  </a:lnTo>
                  <a:lnTo>
                    <a:pt x="8432800" y="64373"/>
                  </a:lnTo>
                  <a:lnTo>
                    <a:pt x="8394700" y="62534"/>
                  </a:lnTo>
                  <a:lnTo>
                    <a:pt x="8356600" y="60722"/>
                  </a:lnTo>
                  <a:lnTo>
                    <a:pt x="8305800" y="58937"/>
                  </a:lnTo>
                  <a:lnTo>
                    <a:pt x="8267700" y="57179"/>
                  </a:lnTo>
                  <a:lnTo>
                    <a:pt x="8229600" y="55448"/>
                  </a:lnTo>
                  <a:lnTo>
                    <a:pt x="8178800" y="53744"/>
                  </a:lnTo>
                  <a:lnTo>
                    <a:pt x="8140700" y="52067"/>
                  </a:lnTo>
                  <a:lnTo>
                    <a:pt x="8102600" y="50417"/>
                  </a:lnTo>
                  <a:lnTo>
                    <a:pt x="8051800" y="48794"/>
                  </a:lnTo>
                  <a:lnTo>
                    <a:pt x="8013700" y="47197"/>
                  </a:lnTo>
                  <a:lnTo>
                    <a:pt x="7975600" y="45628"/>
                  </a:lnTo>
                  <a:lnTo>
                    <a:pt x="7924800" y="44085"/>
                  </a:lnTo>
                  <a:lnTo>
                    <a:pt x="7886700" y="42569"/>
                  </a:lnTo>
                  <a:lnTo>
                    <a:pt x="7835900" y="41080"/>
                  </a:lnTo>
                  <a:lnTo>
                    <a:pt x="7797800" y="39618"/>
                  </a:lnTo>
                  <a:lnTo>
                    <a:pt x="7747000" y="38182"/>
                  </a:lnTo>
                  <a:lnTo>
                    <a:pt x="7708900" y="36774"/>
                  </a:lnTo>
                  <a:lnTo>
                    <a:pt x="7658100" y="35392"/>
                  </a:lnTo>
                  <a:lnTo>
                    <a:pt x="7620000" y="34036"/>
                  </a:lnTo>
                  <a:lnTo>
                    <a:pt x="7569200" y="32708"/>
                  </a:lnTo>
                  <a:lnTo>
                    <a:pt x="7518400" y="31406"/>
                  </a:lnTo>
                  <a:lnTo>
                    <a:pt x="7480300" y="30130"/>
                  </a:lnTo>
                  <a:lnTo>
                    <a:pt x="7429500" y="28882"/>
                  </a:lnTo>
                  <a:lnTo>
                    <a:pt x="7391400" y="27660"/>
                  </a:lnTo>
                  <a:lnTo>
                    <a:pt x="7340600" y="26464"/>
                  </a:lnTo>
                  <a:lnTo>
                    <a:pt x="7289800" y="25295"/>
                  </a:lnTo>
                  <a:lnTo>
                    <a:pt x="7251700" y="24153"/>
                  </a:lnTo>
                  <a:lnTo>
                    <a:pt x="7200900" y="23037"/>
                  </a:lnTo>
                  <a:lnTo>
                    <a:pt x="7150100" y="21948"/>
                  </a:lnTo>
                  <a:lnTo>
                    <a:pt x="7099300" y="20885"/>
                  </a:lnTo>
                  <a:lnTo>
                    <a:pt x="7061200" y="19849"/>
                  </a:lnTo>
                  <a:lnTo>
                    <a:pt x="7010400" y="18839"/>
                  </a:lnTo>
                  <a:lnTo>
                    <a:pt x="6959600" y="17856"/>
                  </a:lnTo>
                  <a:lnTo>
                    <a:pt x="6908800" y="16899"/>
                  </a:lnTo>
                  <a:lnTo>
                    <a:pt x="6858000" y="15968"/>
                  </a:lnTo>
                  <a:lnTo>
                    <a:pt x="6819900" y="15064"/>
                  </a:lnTo>
                  <a:lnTo>
                    <a:pt x="6769100" y="14186"/>
                  </a:lnTo>
                  <a:lnTo>
                    <a:pt x="6718300" y="13335"/>
                  </a:lnTo>
                  <a:lnTo>
                    <a:pt x="6667500" y="12510"/>
                  </a:lnTo>
                  <a:lnTo>
                    <a:pt x="6616700" y="11711"/>
                  </a:lnTo>
                  <a:lnTo>
                    <a:pt x="6565900" y="10939"/>
                  </a:lnTo>
                  <a:lnTo>
                    <a:pt x="6515100" y="10193"/>
                  </a:lnTo>
                  <a:lnTo>
                    <a:pt x="6464300" y="9473"/>
                  </a:lnTo>
                  <a:lnTo>
                    <a:pt x="6413500" y="8779"/>
                  </a:lnTo>
                  <a:lnTo>
                    <a:pt x="6362700" y="8112"/>
                  </a:lnTo>
                  <a:lnTo>
                    <a:pt x="6311900" y="7471"/>
                  </a:lnTo>
                  <a:lnTo>
                    <a:pt x="6261100" y="6856"/>
                  </a:lnTo>
                  <a:lnTo>
                    <a:pt x="6210300" y="6267"/>
                  </a:lnTo>
                  <a:lnTo>
                    <a:pt x="6159500" y="5704"/>
                  </a:lnTo>
                  <a:lnTo>
                    <a:pt x="6108700" y="5168"/>
                  </a:lnTo>
                  <a:lnTo>
                    <a:pt x="6057900" y="4658"/>
                  </a:lnTo>
                  <a:lnTo>
                    <a:pt x="6007100" y="4173"/>
                  </a:lnTo>
                  <a:lnTo>
                    <a:pt x="5905500" y="3283"/>
                  </a:lnTo>
                  <a:lnTo>
                    <a:pt x="5842000" y="2877"/>
                  </a:lnTo>
                  <a:lnTo>
                    <a:pt x="5791200" y="2497"/>
                  </a:lnTo>
                  <a:lnTo>
                    <a:pt x="5740400" y="2143"/>
                  </a:lnTo>
                  <a:lnTo>
                    <a:pt x="5638800" y="1512"/>
                  </a:lnTo>
                  <a:lnTo>
                    <a:pt x="5473700" y="762"/>
                  </a:lnTo>
                  <a:lnTo>
                    <a:pt x="5422900" y="563"/>
                  </a:lnTo>
                  <a:lnTo>
                    <a:pt x="5308600" y="244"/>
                  </a:lnTo>
                  <a:lnTo>
                    <a:pt x="5257800" y="123"/>
                  </a:lnTo>
                  <a:lnTo>
                    <a:pt x="4864100" y="0"/>
                  </a:lnTo>
                  <a:lnTo>
                    <a:pt x="4749800" y="196"/>
                  </a:lnTo>
                  <a:lnTo>
                    <a:pt x="4635500" y="494"/>
                  </a:lnTo>
                  <a:lnTo>
                    <a:pt x="4521200" y="896"/>
                  </a:lnTo>
                  <a:lnTo>
                    <a:pt x="4406900" y="1399"/>
                  </a:lnTo>
                  <a:lnTo>
                    <a:pt x="4279900" y="2005"/>
                  </a:lnTo>
                  <a:lnTo>
                    <a:pt x="4165600" y="2713"/>
                  </a:lnTo>
                  <a:lnTo>
                    <a:pt x="3924300" y="4434"/>
                  </a:lnTo>
                  <a:lnTo>
                    <a:pt x="3683000" y="6561"/>
                  </a:lnTo>
                  <a:lnTo>
                    <a:pt x="3568700" y="7777"/>
                  </a:lnTo>
                  <a:lnTo>
                    <a:pt x="3441700" y="9094"/>
                  </a:lnTo>
                  <a:lnTo>
                    <a:pt x="3378200" y="9790"/>
                  </a:lnTo>
                  <a:lnTo>
                    <a:pt x="3302000" y="10785"/>
                  </a:lnTo>
                  <a:lnTo>
                    <a:pt x="3238500" y="11808"/>
                  </a:lnTo>
                  <a:lnTo>
                    <a:pt x="3162300" y="12860"/>
                  </a:lnTo>
                  <a:lnTo>
                    <a:pt x="3086100" y="13940"/>
                  </a:lnTo>
                  <a:lnTo>
                    <a:pt x="3009900" y="15045"/>
                  </a:lnTo>
                  <a:lnTo>
                    <a:pt x="2946400" y="16176"/>
                  </a:lnTo>
                  <a:lnTo>
                    <a:pt x="2870200" y="17331"/>
                  </a:lnTo>
                  <a:lnTo>
                    <a:pt x="2806700" y="18508"/>
                  </a:lnTo>
                  <a:lnTo>
                    <a:pt x="2654300" y="20928"/>
                  </a:lnTo>
                  <a:lnTo>
                    <a:pt x="2527300" y="23427"/>
                  </a:lnTo>
                  <a:lnTo>
                    <a:pt x="2451100" y="24703"/>
                  </a:lnTo>
                  <a:lnTo>
                    <a:pt x="2324100" y="27304"/>
                  </a:lnTo>
                  <a:lnTo>
                    <a:pt x="2247900" y="28626"/>
                  </a:lnTo>
                  <a:lnTo>
                    <a:pt x="2120900" y="31309"/>
                  </a:lnTo>
                  <a:lnTo>
                    <a:pt x="1993900" y="34036"/>
                  </a:lnTo>
                  <a:lnTo>
                    <a:pt x="1866900" y="36799"/>
                  </a:lnTo>
                  <a:lnTo>
                    <a:pt x="1739900" y="39589"/>
                  </a:lnTo>
                  <a:lnTo>
                    <a:pt x="1282700" y="50844"/>
                  </a:lnTo>
                  <a:lnTo>
                    <a:pt x="1168400" y="53638"/>
                  </a:lnTo>
                  <a:lnTo>
                    <a:pt x="1066800" y="56408"/>
                  </a:lnTo>
                  <a:lnTo>
                    <a:pt x="965200" y="59143"/>
                  </a:lnTo>
                  <a:lnTo>
                    <a:pt x="876300" y="61836"/>
                  </a:lnTo>
                  <a:lnTo>
                    <a:pt x="736600" y="65778"/>
                  </a:lnTo>
                  <a:lnTo>
                    <a:pt x="596900" y="69575"/>
                  </a:lnTo>
                  <a:lnTo>
                    <a:pt x="482600" y="73200"/>
                  </a:lnTo>
                  <a:lnTo>
                    <a:pt x="330200" y="77712"/>
                  </a:lnTo>
                  <a:lnTo>
                    <a:pt x="139700" y="83655"/>
                  </a:lnTo>
                  <a:lnTo>
                    <a:pt x="0" y="88488"/>
                  </a:lnTo>
                  <a:lnTo>
                    <a:pt x="0" y="97833"/>
                  </a:lnTo>
                  <a:lnTo>
                    <a:pt x="139700" y="93103"/>
                  </a:lnTo>
                  <a:lnTo>
                    <a:pt x="292100" y="88312"/>
                  </a:lnTo>
                  <a:lnTo>
                    <a:pt x="431800" y="83991"/>
                  </a:lnTo>
                  <a:lnTo>
                    <a:pt x="546100" y="80508"/>
                  </a:lnTo>
                  <a:lnTo>
                    <a:pt x="673100" y="76848"/>
                  </a:lnTo>
                  <a:lnTo>
                    <a:pt x="800100" y="73039"/>
                  </a:lnTo>
                  <a:lnTo>
                    <a:pt x="901700" y="70431"/>
                  </a:lnTo>
                  <a:lnTo>
                    <a:pt x="990600" y="67777"/>
                  </a:lnTo>
                  <a:lnTo>
                    <a:pt x="1092200" y="65085"/>
                  </a:lnTo>
                  <a:lnTo>
                    <a:pt x="1193800" y="62363"/>
                  </a:lnTo>
                  <a:lnTo>
                    <a:pt x="1308100" y="59621"/>
                  </a:lnTo>
                  <a:lnTo>
                    <a:pt x="1409700" y="56865"/>
                  </a:lnTo>
                  <a:lnTo>
                    <a:pt x="1524000" y="54104"/>
                  </a:lnTo>
                  <a:lnTo>
                    <a:pt x="1651000" y="51346"/>
                  </a:lnTo>
                  <a:lnTo>
                    <a:pt x="1765300" y="48600"/>
                  </a:lnTo>
                  <a:lnTo>
                    <a:pt x="1892300" y="45873"/>
                  </a:lnTo>
                  <a:lnTo>
                    <a:pt x="2006600" y="43174"/>
                  </a:lnTo>
                  <a:lnTo>
                    <a:pt x="2133600" y="40511"/>
                  </a:lnTo>
                  <a:lnTo>
                    <a:pt x="2273300" y="37892"/>
                  </a:lnTo>
                  <a:lnTo>
                    <a:pt x="2400300" y="35325"/>
                  </a:lnTo>
                  <a:lnTo>
                    <a:pt x="2463800" y="34064"/>
                  </a:lnTo>
                  <a:lnTo>
                    <a:pt x="2540000" y="32819"/>
                  </a:lnTo>
                  <a:lnTo>
                    <a:pt x="2667000" y="30381"/>
                  </a:lnTo>
                  <a:lnTo>
                    <a:pt x="2743200" y="29190"/>
                  </a:lnTo>
                  <a:lnTo>
                    <a:pt x="2806700" y="28020"/>
                  </a:lnTo>
                  <a:lnTo>
                    <a:pt x="2882900" y="26870"/>
                  </a:lnTo>
                  <a:lnTo>
                    <a:pt x="2946400" y="25743"/>
                  </a:lnTo>
                  <a:lnTo>
                    <a:pt x="3098800" y="23560"/>
                  </a:lnTo>
                  <a:lnTo>
                    <a:pt x="3162300" y="22506"/>
                  </a:lnTo>
                  <a:lnTo>
                    <a:pt x="3238500" y="21478"/>
                  </a:lnTo>
                  <a:lnTo>
                    <a:pt x="3314700" y="20478"/>
                  </a:lnTo>
                  <a:lnTo>
                    <a:pt x="3390900" y="19506"/>
                  </a:lnTo>
                  <a:lnTo>
                    <a:pt x="3505200" y="18107"/>
                  </a:lnTo>
                  <a:lnTo>
                    <a:pt x="3632200" y="16812"/>
                  </a:lnTo>
                  <a:lnTo>
                    <a:pt x="3873500" y="14536"/>
                  </a:lnTo>
                  <a:lnTo>
                    <a:pt x="4114800" y="12677"/>
                  </a:lnTo>
                  <a:lnTo>
                    <a:pt x="4241800" y="11904"/>
                  </a:lnTo>
                  <a:lnTo>
                    <a:pt x="4356100" y="11236"/>
                  </a:lnTo>
                  <a:lnTo>
                    <a:pt x="4470400" y="10673"/>
                  </a:lnTo>
                  <a:lnTo>
                    <a:pt x="4584700" y="10215"/>
                  </a:lnTo>
                  <a:lnTo>
                    <a:pt x="4699000" y="9862"/>
                  </a:lnTo>
                  <a:lnTo>
                    <a:pt x="4813300" y="9614"/>
                  </a:lnTo>
                  <a:lnTo>
                    <a:pt x="4914900" y="9488"/>
                  </a:lnTo>
                  <a:lnTo>
                    <a:pt x="5219700" y="9577"/>
                  </a:lnTo>
                  <a:lnTo>
                    <a:pt x="5384800" y="9958"/>
                  </a:lnTo>
                  <a:lnTo>
                    <a:pt x="5549900" y="10577"/>
                  </a:lnTo>
                  <a:lnTo>
                    <a:pt x="5715000" y="11435"/>
                  </a:lnTo>
                  <a:lnTo>
                    <a:pt x="5765800" y="11774"/>
                  </a:lnTo>
                  <a:lnTo>
                    <a:pt x="5816600" y="12139"/>
                  </a:lnTo>
                  <a:lnTo>
                    <a:pt x="5918200" y="12950"/>
                  </a:lnTo>
                  <a:lnTo>
                    <a:pt x="5981700" y="13396"/>
                  </a:lnTo>
                  <a:lnTo>
                    <a:pt x="6032500" y="13868"/>
                  </a:lnTo>
                  <a:lnTo>
                    <a:pt x="6083300" y="14367"/>
                  </a:lnTo>
                  <a:lnTo>
                    <a:pt x="6134100" y="14892"/>
                  </a:lnTo>
                  <a:lnTo>
                    <a:pt x="6184900" y="15444"/>
                  </a:lnTo>
                  <a:lnTo>
                    <a:pt x="6235700" y="16023"/>
                  </a:lnTo>
                  <a:lnTo>
                    <a:pt x="6286500" y="16628"/>
                  </a:lnTo>
                  <a:lnTo>
                    <a:pt x="6337300" y="17261"/>
                  </a:lnTo>
                  <a:lnTo>
                    <a:pt x="6388100" y="17920"/>
                  </a:lnTo>
                  <a:lnTo>
                    <a:pt x="6438900" y="18606"/>
                  </a:lnTo>
                  <a:lnTo>
                    <a:pt x="6489700" y="19318"/>
                  </a:lnTo>
                  <a:lnTo>
                    <a:pt x="6540500" y="20058"/>
                  </a:lnTo>
                  <a:lnTo>
                    <a:pt x="6591300" y="20824"/>
                  </a:lnTo>
                  <a:lnTo>
                    <a:pt x="6642100" y="21617"/>
                  </a:lnTo>
                  <a:lnTo>
                    <a:pt x="6692900" y="22437"/>
                  </a:lnTo>
                  <a:lnTo>
                    <a:pt x="6743700" y="23283"/>
                  </a:lnTo>
                  <a:lnTo>
                    <a:pt x="6794500" y="24157"/>
                  </a:lnTo>
                  <a:lnTo>
                    <a:pt x="6845300" y="25057"/>
                  </a:lnTo>
                  <a:lnTo>
                    <a:pt x="6896100" y="25985"/>
                  </a:lnTo>
                  <a:lnTo>
                    <a:pt x="6946900" y="26939"/>
                  </a:lnTo>
                  <a:lnTo>
                    <a:pt x="6985000" y="27920"/>
                  </a:lnTo>
                  <a:lnTo>
                    <a:pt x="7035800" y="28928"/>
                  </a:lnTo>
                  <a:lnTo>
                    <a:pt x="7086600" y="29963"/>
                  </a:lnTo>
                  <a:lnTo>
                    <a:pt x="7137400" y="31025"/>
                  </a:lnTo>
                  <a:lnTo>
                    <a:pt x="7188200" y="32114"/>
                  </a:lnTo>
                  <a:lnTo>
                    <a:pt x="7226300" y="33230"/>
                  </a:lnTo>
                  <a:lnTo>
                    <a:pt x="7277100" y="34373"/>
                  </a:lnTo>
                  <a:lnTo>
                    <a:pt x="7327900" y="35543"/>
                  </a:lnTo>
                  <a:lnTo>
                    <a:pt x="7366000" y="36741"/>
                  </a:lnTo>
                  <a:lnTo>
                    <a:pt x="7416800" y="37965"/>
                  </a:lnTo>
                  <a:lnTo>
                    <a:pt x="7467600" y="39216"/>
                  </a:lnTo>
                  <a:lnTo>
                    <a:pt x="7505700" y="40494"/>
                  </a:lnTo>
                  <a:lnTo>
                    <a:pt x="7556500" y="41800"/>
                  </a:lnTo>
                  <a:lnTo>
                    <a:pt x="7607300" y="43132"/>
                  </a:lnTo>
                  <a:lnTo>
                    <a:pt x="7645400" y="44492"/>
                  </a:lnTo>
                  <a:lnTo>
                    <a:pt x="7696200" y="45879"/>
                  </a:lnTo>
                  <a:lnTo>
                    <a:pt x="7734300" y="47293"/>
                  </a:lnTo>
                  <a:lnTo>
                    <a:pt x="7785100" y="48734"/>
                  </a:lnTo>
                  <a:lnTo>
                    <a:pt x="7823200" y="50203"/>
                  </a:lnTo>
                  <a:lnTo>
                    <a:pt x="7874000" y="51698"/>
                  </a:lnTo>
                  <a:lnTo>
                    <a:pt x="7912100" y="53221"/>
                  </a:lnTo>
                  <a:lnTo>
                    <a:pt x="7962900" y="54771"/>
                  </a:lnTo>
                  <a:lnTo>
                    <a:pt x="8001000" y="56348"/>
                  </a:lnTo>
                  <a:lnTo>
                    <a:pt x="8051800" y="57953"/>
                  </a:lnTo>
                  <a:lnTo>
                    <a:pt x="8089900" y="59585"/>
                  </a:lnTo>
                  <a:lnTo>
                    <a:pt x="8128000" y="61244"/>
                  </a:lnTo>
                  <a:lnTo>
                    <a:pt x="8178800" y="62930"/>
                  </a:lnTo>
                  <a:lnTo>
                    <a:pt x="8216900" y="64644"/>
                  </a:lnTo>
                  <a:lnTo>
                    <a:pt x="8267700" y="66385"/>
                  </a:lnTo>
                  <a:lnTo>
                    <a:pt x="8305800" y="68154"/>
                  </a:lnTo>
                  <a:lnTo>
                    <a:pt x="8343900" y="69950"/>
                  </a:lnTo>
                  <a:lnTo>
                    <a:pt x="8382000" y="71773"/>
                  </a:lnTo>
                  <a:lnTo>
                    <a:pt x="8432800" y="73624"/>
                  </a:lnTo>
                  <a:lnTo>
                    <a:pt x="8470900" y="75502"/>
                  </a:lnTo>
                  <a:lnTo>
                    <a:pt x="8509000" y="77407"/>
                  </a:lnTo>
                  <a:lnTo>
                    <a:pt x="8547100" y="79340"/>
                  </a:lnTo>
                  <a:lnTo>
                    <a:pt x="8597900" y="81300"/>
                  </a:lnTo>
                  <a:lnTo>
                    <a:pt x="8636000" y="83288"/>
                  </a:lnTo>
                  <a:lnTo>
                    <a:pt x="8674100" y="85304"/>
                  </a:lnTo>
                  <a:lnTo>
                    <a:pt x="8712200" y="87346"/>
                  </a:lnTo>
                  <a:lnTo>
                    <a:pt x="8750300" y="89417"/>
                  </a:lnTo>
                  <a:lnTo>
                    <a:pt x="8788400" y="91515"/>
                  </a:lnTo>
                  <a:lnTo>
                    <a:pt x="9906000" y="151471"/>
                  </a:lnTo>
                  <a:close/>
                </a:path>
              </a:pathLst>
            </a:custGeom>
            <a:solidFill>
              <a:srgbClr val="9DC3E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45123" t="23304" r="28785" b="9245"/>
          <a:stretch/>
        </p:blipFill>
        <p:spPr>
          <a:xfrm>
            <a:off x="338058" y="1757415"/>
            <a:ext cx="2974431" cy="4323159"/>
          </a:xfrm>
          <a:prstGeom prst="rect">
            <a:avLst/>
          </a:prstGeom>
        </p:spPr>
      </p:pic>
      <p:sp>
        <p:nvSpPr>
          <p:cNvPr id="11" name="object 25"/>
          <p:cNvSpPr txBox="1"/>
          <p:nvPr/>
        </p:nvSpPr>
        <p:spPr>
          <a:xfrm>
            <a:off x="3286665" y="3075005"/>
            <a:ext cx="5581527" cy="130078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383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Wissahickon</a:t>
            </a:r>
            <a:endParaRPr sz="838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bject 32"/>
          <p:cNvSpPr txBox="1"/>
          <p:nvPr/>
        </p:nvSpPr>
        <p:spPr>
          <a:xfrm>
            <a:off x="2567126" y="4150939"/>
            <a:ext cx="6301067" cy="762083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485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Clean</a:t>
            </a:r>
            <a:r>
              <a:rPr sz="4853" i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85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Water</a:t>
            </a:r>
            <a:r>
              <a:rPr sz="4853" i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853" i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Partnership</a:t>
            </a:r>
            <a:endParaRPr sz="48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25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48518"/>
            <a:ext cx="9144000" cy="19094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2" name="Google Shape;54;p13"/>
          <p:cNvSpPr txBox="1">
            <a:spLocks/>
          </p:cNvSpPr>
          <p:nvPr/>
        </p:nvSpPr>
        <p:spPr>
          <a:xfrm>
            <a:off x="405443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590" y="1275354"/>
            <a:ext cx="3936082" cy="8983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Revised WQIP based on Regulator Feedback</a:t>
            </a:r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7941" t="21003" r="11414" b="6473"/>
          <a:stretch/>
        </p:blipFill>
        <p:spPr>
          <a:xfrm>
            <a:off x="462148" y="876277"/>
            <a:ext cx="3596008" cy="5400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4495590" y="2552883"/>
            <a:ext cx="3936082" cy="8983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Finalize Implementation Inter-governmental Agreement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95590" y="3860037"/>
            <a:ext cx="3936082" cy="8983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&amp; Design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Projects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95590" y="5152850"/>
            <a:ext cx="3936082" cy="898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approval of WQIP &amp; Proceed with Implementation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942255" y="4758421"/>
            <a:ext cx="1042751" cy="486715"/>
          </a:xfrm>
          <a:prstGeom prst="downArrow">
            <a:avLst>
              <a:gd name="adj1" fmla="val 50000"/>
              <a:gd name="adj2" fmla="val 69738"/>
            </a:avLst>
          </a:prstGeom>
          <a:gradFill flip="none" rotWithShape="1">
            <a:gsLst>
              <a:gs pos="0">
                <a:schemeClr val="accent5"/>
              </a:gs>
              <a:gs pos="87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942254" y="3447434"/>
            <a:ext cx="1042751" cy="486715"/>
          </a:xfrm>
          <a:prstGeom prst="downArrow">
            <a:avLst>
              <a:gd name="adj1" fmla="val 50000"/>
              <a:gd name="adj2" fmla="val 69738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87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942254" y="2169905"/>
            <a:ext cx="1042751" cy="486715"/>
          </a:xfrm>
          <a:prstGeom prst="downArrow">
            <a:avLst>
              <a:gd name="adj1" fmla="val 50000"/>
              <a:gd name="adj2" fmla="val 69738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87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3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fow.org/wp-content/uploads/2017/08/BakerEvens_Landscape_003-Morning-Light-Stream-878x4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1555" r="12263" b="15186"/>
          <a:stretch/>
        </p:blipFill>
        <p:spPr bwMode="auto">
          <a:xfrm flipH="1">
            <a:off x="0" y="-183530"/>
            <a:ext cx="9144000" cy="4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2834014"/>
            <a:ext cx="9144000" cy="4023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50475"/>
            <a:ext cx="9144000" cy="11354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grpSp>
        <p:nvGrpSpPr>
          <p:cNvPr id="8" name="object 22"/>
          <p:cNvGrpSpPr/>
          <p:nvPr/>
        </p:nvGrpSpPr>
        <p:grpSpPr>
          <a:xfrm>
            <a:off x="245135" y="4945075"/>
            <a:ext cx="8745631" cy="137832"/>
            <a:chOff x="-1676" y="2387925"/>
            <a:chExt cx="9911715" cy="156210"/>
          </a:xfrm>
        </p:grpSpPr>
        <p:sp>
          <p:nvSpPr>
            <p:cNvPr id="9" name="object 23"/>
            <p:cNvSpPr/>
            <p:nvPr/>
          </p:nvSpPr>
          <p:spPr>
            <a:xfrm>
              <a:off x="380" y="2389983"/>
              <a:ext cx="9907905" cy="151765"/>
            </a:xfrm>
            <a:custGeom>
              <a:avLst/>
              <a:gdLst/>
              <a:ahLst/>
              <a:cxnLst/>
              <a:rect l="l" t="t" r="r" b="b"/>
              <a:pathLst>
                <a:path w="9907905" h="151764">
                  <a:moveTo>
                    <a:pt x="8797836" y="82249"/>
                  </a:moveTo>
                  <a:lnTo>
                    <a:pt x="8758907" y="80166"/>
                  </a:lnTo>
                  <a:lnTo>
                    <a:pt x="8719747" y="78110"/>
                  </a:lnTo>
                  <a:lnTo>
                    <a:pt x="8680356" y="76082"/>
                  </a:lnTo>
                  <a:lnTo>
                    <a:pt x="8640735" y="74080"/>
                  </a:lnTo>
                  <a:lnTo>
                    <a:pt x="8600882" y="72106"/>
                  </a:lnTo>
                  <a:lnTo>
                    <a:pt x="8560800" y="70159"/>
                  </a:lnTo>
                  <a:lnTo>
                    <a:pt x="8520487" y="68238"/>
                  </a:lnTo>
                  <a:lnTo>
                    <a:pt x="8479946" y="66345"/>
                  </a:lnTo>
                  <a:lnTo>
                    <a:pt x="8439175" y="64479"/>
                  </a:lnTo>
                  <a:lnTo>
                    <a:pt x="8398175" y="62640"/>
                  </a:lnTo>
                  <a:lnTo>
                    <a:pt x="8356947" y="60828"/>
                  </a:lnTo>
                  <a:lnTo>
                    <a:pt x="8315491" y="59043"/>
                  </a:lnTo>
                  <a:lnTo>
                    <a:pt x="8273808" y="57285"/>
                  </a:lnTo>
                  <a:lnTo>
                    <a:pt x="8231897" y="55554"/>
                  </a:lnTo>
                  <a:lnTo>
                    <a:pt x="8189759" y="53850"/>
                  </a:lnTo>
                  <a:lnTo>
                    <a:pt x="8147394" y="52173"/>
                  </a:lnTo>
                  <a:lnTo>
                    <a:pt x="8104803" y="50523"/>
                  </a:lnTo>
                  <a:lnTo>
                    <a:pt x="8061986" y="48900"/>
                  </a:lnTo>
                  <a:lnTo>
                    <a:pt x="8018943" y="47303"/>
                  </a:lnTo>
                  <a:lnTo>
                    <a:pt x="7975675" y="45734"/>
                  </a:lnTo>
                  <a:lnTo>
                    <a:pt x="7932183" y="44191"/>
                  </a:lnTo>
                  <a:lnTo>
                    <a:pt x="7888465" y="42675"/>
                  </a:lnTo>
                  <a:lnTo>
                    <a:pt x="7844524" y="41186"/>
                  </a:lnTo>
                  <a:lnTo>
                    <a:pt x="7800358" y="39723"/>
                  </a:lnTo>
                  <a:lnTo>
                    <a:pt x="7755969" y="38288"/>
                  </a:lnTo>
                  <a:lnTo>
                    <a:pt x="7711357" y="36879"/>
                  </a:lnTo>
                  <a:lnTo>
                    <a:pt x="7666522" y="35497"/>
                  </a:lnTo>
                  <a:lnTo>
                    <a:pt x="7621464" y="34141"/>
                  </a:lnTo>
                  <a:lnTo>
                    <a:pt x="7576184" y="32812"/>
                  </a:lnTo>
                  <a:lnTo>
                    <a:pt x="7530683" y="31510"/>
                  </a:lnTo>
                  <a:lnTo>
                    <a:pt x="7484960" y="30235"/>
                  </a:lnTo>
                  <a:lnTo>
                    <a:pt x="7439015" y="28986"/>
                  </a:lnTo>
                  <a:lnTo>
                    <a:pt x="7392850" y="27764"/>
                  </a:lnTo>
                  <a:lnTo>
                    <a:pt x="7346465" y="26568"/>
                  </a:lnTo>
                  <a:lnTo>
                    <a:pt x="7299860" y="25399"/>
                  </a:lnTo>
                  <a:lnTo>
                    <a:pt x="7253035" y="24257"/>
                  </a:lnTo>
                  <a:lnTo>
                    <a:pt x="7205990" y="23141"/>
                  </a:lnTo>
                  <a:lnTo>
                    <a:pt x="7158726" y="22052"/>
                  </a:lnTo>
                  <a:lnTo>
                    <a:pt x="7111244" y="20989"/>
                  </a:lnTo>
                  <a:lnTo>
                    <a:pt x="7063543" y="19952"/>
                  </a:lnTo>
                  <a:lnTo>
                    <a:pt x="7015625" y="18942"/>
                  </a:lnTo>
                  <a:lnTo>
                    <a:pt x="6967489" y="17959"/>
                  </a:lnTo>
                  <a:lnTo>
                    <a:pt x="6919135" y="17002"/>
                  </a:lnTo>
                  <a:lnTo>
                    <a:pt x="6870564" y="16071"/>
                  </a:lnTo>
                  <a:lnTo>
                    <a:pt x="6821777" y="15167"/>
                  </a:lnTo>
                  <a:lnTo>
                    <a:pt x="6772774" y="14289"/>
                  </a:lnTo>
                  <a:lnTo>
                    <a:pt x="6723555" y="13438"/>
                  </a:lnTo>
                  <a:lnTo>
                    <a:pt x="6674120" y="12613"/>
                  </a:lnTo>
                  <a:lnTo>
                    <a:pt x="6624470" y="11814"/>
                  </a:lnTo>
                  <a:lnTo>
                    <a:pt x="6574604" y="11041"/>
                  </a:lnTo>
                  <a:lnTo>
                    <a:pt x="6524525" y="10295"/>
                  </a:lnTo>
                  <a:lnTo>
                    <a:pt x="6474231" y="9575"/>
                  </a:lnTo>
                  <a:lnTo>
                    <a:pt x="6423724" y="8882"/>
                  </a:lnTo>
                  <a:lnTo>
                    <a:pt x="6373003" y="8214"/>
                  </a:lnTo>
                  <a:lnTo>
                    <a:pt x="6322068" y="7573"/>
                  </a:lnTo>
                  <a:lnTo>
                    <a:pt x="6270921" y="6958"/>
                  </a:lnTo>
                  <a:lnTo>
                    <a:pt x="6219562" y="6369"/>
                  </a:lnTo>
                  <a:lnTo>
                    <a:pt x="6167990" y="5806"/>
                  </a:lnTo>
                  <a:lnTo>
                    <a:pt x="6116207" y="5270"/>
                  </a:lnTo>
                  <a:lnTo>
                    <a:pt x="6064212" y="4759"/>
                  </a:lnTo>
                  <a:lnTo>
                    <a:pt x="6012007" y="4275"/>
                  </a:lnTo>
                  <a:lnTo>
                    <a:pt x="5959590" y="3817"/>
                  </a:lnTo>
                  <a:lnTo>
                    <a:pt x="5906963" y="3384"/>
                  </a:lnTo>
                  <a:lnTo>
                    <a:pt x="5854126" y="2978"/>
                  </a:lnTo>
                  <a:lnTo>
                    <a:pt x="5801080" y="2598"/>
                  </a:lnTo>
                  <a:lnTo>
                    <a:pt x="5747824" y="2244"/>
                  </a:lnTo>
                  <a:lnTo>
                    <a:pt x="5694359" y="1916"/>
                  </a:lnTo>
                  <a:lnTo>
                    <a:pt x="5640685" y="1614"/>
                  </a:lnTo>
                  <a:lnTo>
                    <a:pt x="5586803" y="1338"/>
                  </a:lnTo>
                  <a:lnTo>
                    <a:pt x="5532714" y="1087"/>
                  </a:lnTo>
                  <a:lnTo>
                    <a:pt x="5478416" y="863"/>
                  </a:lnTo>
                  <a:lnTo>
                    <a:pt x="5423912" y="665"/>
                  </a:lnTo>
                  <a:lnTo>
                    <a:pt x="5369200" y="492"/>
                  </a:lnTo>
                  <a:lnTo>
                    <a:pt x="5314282" y="345"/>
                  </a:lnTo>
                  <a:lnTo>
                    <a:pt x="5259158" y="225"/>
                  </a:lnTo>
                  <a:lnTo>
                    <a:pt x="5203827" y="130"/>
                  </a:lnTo>
                  <a:lnTo>
                    <a:pt x="5148292" y="60"/>
                  </a:lnTo>
                  <a:lnTo>
                    <a:pt x="5092551" y="17"/>
                  </a:lnTo>
                  <a:lnTo>
                    <a:pt x="5036605" y="0"/>
                  </a:lnTo>
                  <a:lnTo>
                    <a:pt x="4980455" y="8"/>
                  </a:lnTo>
                  <a:lnTo>
                    <a:pt x="4924101" y="42"/>
                  </a:lnTo>
                  <a:lnTo>
                    <a:pt x="4867542" y="101"/>
                  </a:lnTo>
                  <a:lnTo>
                    <a:pt x="4810781" y="186"/>
                  </a:lnTo>
                  <a:lnTo>
                    <a:pt x="4753816" y="297"/>
                  </a:lnTo>
                  <a:lnTo>
                    <a:pt x="4696649" y="434"/>
                  </a:lnTo>
                  <a:lnTo>
                    <a:pt x="4639279" y="596"/>
                  </a:lnTo>
                  <a:lnTo>
                    <a:pt x="4581707" y="784"/>
                  </a:lnTo>
                  <a:lnTo>
                    <a:pt x="4523934" y="998"/>
                  </a:lnTo>
                  <a:lnTo>
                    <a:pt x="4465959" y="1237"/>
                  </a:lnTo>
                  <a:lnTo>
                    <a:pt x="4407783" y="1502"/>
                  </a:lnTo>
                  <a:lnTo>
                    <a:pt x="4349406" y="1792"/>
                  </a:lnTo>
                  <a:lnTo>
                    <a:pt x="4290829" y="2108"/>
                  </a:lnTo>
                  <a:lnTo>
                    <a:pt x="4232052" y="2449"/>
                  </a:lnTo>
                  <a:lnTo>
                    <a:pt x="4173076" y="2816"/>
                  </a:lnTo>
                  <a:lnTo>
                    <a:pt x="4113900" y="3208"/>
                  </a:lnTo>
                  <a:lnTo>
                    <a:pt x="4054525" y="3626"/>
                  </a:lnTo>
                  <a:lnTo>
                    <a:pt x="3994952" y="4069"/>
                  </a:lnTo>
                  <a:lnTo>
                    <a:pt x="3935180" y="4538"/>
                  </a:lnTo>
                  <a:lnTo>
                    <a:pt x="3875211" y="5032"/>
                  </a:lnTo>
                  <a:lnTo>
                    <a:pt x="3815044" y="5552"/>
                  </a:lnTo>
                  <a:lnTo>
                    <a:pt x="3754680" y="6096"/>
                  </a:lnTo>
                  <a:lnTo>
                    <a:pt x="3694118" y="6667"/>
                  </a:lnTo>
                  <a:lnTo>
                    <a:pt x="3633361" y="7262"/>
                  </a:lnTo>
                  <a:lnTo>
                    <a:pt x="3572407" y="7883"/>
                  </a:lnTo>
                  <a:lnTo>
                    <a:pt x="3511258" y="8529"/>
                  </a:lnTo>
                  <a:lnTo>
                    <a:pt x="3449912" y="9200"/>
                  </a:lnTo>
                  <a:lnTo>
                    <a:pt x="3388372" y="9897"/>
                  </a:lnTo>
                  <a:lnTo>
                    <a:pt x="3314144" y="10891"/>
                  </a:lnTo>
                  <a:lnTo>
                    <a:pt x="3240340" y="11915"/>
                  </a:lnTo>
                  <a:lnTo>
                    <a:pt x="3166975" y="12967"/>
                  </a:lnTo>
                  <a:lnTo>
                    <a:pt x="3094060" y="14047"/>
                  </a:lnTo>
                  <a:lnTo>
                    <a:pt x="3021608" y="15152"/>
                  </a:lnTo>
                  <a:lnTo>
                    <a:pt x="2949633" y="16283"/>
                  </a:lnTo>
                  <a:lnTo>
                    <a:pt x="2878147" y="17438"/>
                  </a:lnTo>
                  <a:lnTo>
                    <a:pt x="2807161" y="18615"/>
                  </a:lnTo>
                  <a:lnTo>
                    <a:pt x="2736691" y="19815"/>
                  </a:lnTo>
                  <a:lnTo>
                    <a:pt x="2666746" y="21035"/>
                  </a:lnTo>
                  <a:lnTo>
                    <a:pt x="2597342" y="22275"/>
                  </a:lnTo>
                  <a:lnTo>
                    <a:pt x="2528490" y="23534"/>
                  </a:lnTo>
                  <a:lnTo>
                    <a:pt x="2460203" y="24810"/>
                  </a:lnTo>
                  <a:lnTo>
                    <a:pt x="2392493" y="26103"/>
                  </a:lnTo>
                  <a:lnTo>
                    <a:pt x="2325374" y="27411"/>
                  </a:lnTo>
                  <a:lnTo>
                    <a:pt x="2258858" y="28733"/>
                  </a:lnTo>
                  <a:lnTo>
                    <a:pt x="2192957" y="30068"/>
                  </a:lnTo>
                  <a:lnTo>
                    <a:pt x="2127685" y="31416"/>
                  </a:lnTo>
                  <a:lnTo>
                    <a:pt x="2063054" y="32775"/>
                  </a:lnTo>
                  <a:lnTo>
                    <a:pt x="1999077" y="34143"/>
                  </a:lnTo>
                  <a:lnTo>
                    <a:pt x="1935767" y="35521"/>
                  </a:lnTo>
                  <a:lnTo>
                    <a:pt x="1873136" y="36906"/>
                  </a:lnTo>
                  <a:lnTo>
                    <a:pt x="1811196" y="38298"/>
                  </a:lnTo>
                  <a:lnTo>
                    <a:pt x="1749962" y="39696"/>
                  </a:lnTo>
                  <a:lnTo>
                    <a:pt x="1689445" y="41098"/>
                  </a:lnTo>
                  <a:lnTo>
                    <a:pt x="1629657" y="42504"/>
                  </a:lnTo>
                  <a:lnTo>
                    <a:pt x="1570613" y="43912"/>
                  </a:lnTo>
                  <a:lnTo>
                    <a:pt x="1512324" y="45322"/>
                  </a:lnTo>
                  <a:lnTo>
                    <a:pt x="1454803" y="46731"/>
                  </a:lnTo>
                  <a:lnTo>
                    <a:pt x="1398063" y="48140"/>
                  </a:lnTo>
                  <a:lnTo>
                    <a:pt x="1342116" y="49547"/>
                  </a:lnTo>
                  <a:lnTo>
                    <a:pt x="1286975" y="50951"/>
                  </a:lnTo>
                  <a:lnTo>
                    <a:pt x="1232654" y="52351"/>
                  </a:lnTo>
                  <a:lnTo>
                    <a:pt x="1179164" y="53745"/>
                  </a:lnTo>
                  <a:lnTo>
                    <a:pt x="1126519" y="55133"/>
                  </a:lnTo>
                  <a:lnTo>
                    <a:pt x="1074730" y="56514"/>
                  </a:lnTo>
                  <a:lnTo>
                    <a:pt x="1023811" y="57887"/>
                  </a:lnTo>
                  <a:lnTo>
                    <a:pt x="973775" y="59250"/>
                  </a:lnTo>
                  <a:lnTo>
                    <a:pt x="924633" y="60602"/>
                  </a:lnTo>
                  <a:lnTo>
                    <a:pt x="876400" y="61943"/>
                  </a:lnTo>
                  <a:lnTo>
                    <a:pt x="829087" y="63271"/>
                  </a:lnTo>
                  <a:lnTo>
                    <a:pt x="782707" y="64585"/>
                  </a:lnTo>
                  <a:lnTo>
                    <a:pt x="737273" y="65885"/>
                  </a:lnTo>
                  <a:lnTo>
                    <a:pt x="692798" y="67168"/>
                  </a:lnTo>
                  <a:lnTo>
                    <a:pt x="649293" y="68434"/>
                  </a:lnTo>
                  <a:lnTo>
                    <a:pt x="606773" y="69682"/>
                  </a:lnTo>
                  <a:lnTo>
                    <a:pt x="565250" y="70911"/>
                  </a:lnTo>
                  <a:lnTo>
                    <a:pt x="524736" y="72120"/>
                  </a:lnTo>
                  <a:lnTo>
                    <a:pt x="485244" y="73307"/>
                  </a:lnTo>
                  <a:lnTo>
                    <a:pt x="446787" y="74471"/>
                  </a:lnTo>
                  <a:lnTo>
                    <a:pt x="373028" y="76729"/>
                  </a:lnTo>
                  <a:lnTo>
                    <a:pt x="303560" y="78883"/>
                  </a:lnTo>
                  <a:lnTo>
                    <a:pt x="238485" y="80926"/>
                  </a:lnTo>
                  <a:lnTo>
                    <a:pt x="177905" y="82849"/>
                  </a:lnTo>
                  <a:lnTo>
                    <a:pt x="121921" y="84642"/>
                  </a:lnTo>
                  <a:lnTo>
                    <a:pt x="70635" y="86298"/>
                  </a:lnTo>
                  <a:lnTo>
                    <a:pt x="24148" y="87808"/>
                  </a:lnTo>
                  <a:lnTo>
                    <a:pt x="2737" y="88506"/>
                  </a:lnTo>
                  <a:lnTo>
                    <a:pt x="0" y="88595"/>
                  </a:lnTo>
                </a:path>
                <a:path w="9907905" h="151764">
                  <a:moveTo>
                    <a:pt x="0" y="97940"/>
                  </a:moveTo>
                  <a:lnTo>
                    <a:pt x="44304" y="96476"/>
                  </a:lnTo>
                  <a:lnTo>
                    <a:pt x="92049" y="94911"/>
                  </a:lnTo>
                  <a:lnTo>
                    <a:pt x="144447" y="93210"/>
                  </a:lnTo>
                  <a:lnTo>
                    <a:pt x="201401" y="91382"/>
                  </a:lnTo>
                  <a:lnTo>
                    <a:pt x="262811" y="89435"/>
                  </a:lnTo>
                  <a:lnTo>
                    <a:pt x="328579" y="87376"/>
                  </a:lnTo>
                  <a:lnTo>
                    <a:pt x="398606" y="85214"/>
                  </a:lnTo>
                  <a:lnTo>
                    <a:pt x="472795" y="82958"/>
                  </a:lnTo>
                  <a:lnTo>
                    <a:pt x="511419" y="81796"/>
                  </a:lnTo>
                  <a:lnTo>
                    <a:pt x="551046" y="80615"/>
                  </a:lnTo>
                  <a:lnTo>
                    <a:pt x="591665" y="79413"/>
                  </a:lnTo>
                  <a:lnTo>
                    <a:pt x="633262" y="78193"/>
                  </a:lnTo>
                  <a:lnTo>
                    <a:pt x="675825" y="76955"/>
                  </a:lnTo>
                  <a:lnTo>
                    <a:pt x="719343" y="75701"/>
                  </a:lnTo>
                  <a:lnTo>
                    <a:pt x="763802" y="74431"/>
                  </a:lnTo>
                  <a:lnTo>
                    <a:pt x="809191" y="73146"/>
                  </a:lnTo>
                  <a:lnTo>
                    <a:pt x="855497" y="71848"/>
                  </a:lnTo>
                  <a:lnTo>
                    <a:pt x="902708" y="70538"/>
                  </a:lnTo>
                  <a:lnTo>
                    <a:pt x="950811" y="69216"/>
                  </a:lnTo>
                  <a:lnTo>
                    <a:pt x="999795" y="67884"/>
                  </a:lnTo>
                  <a:lnTo>
                    <a:pt x="1049646" y="66542"/>
                  </a:lnTo>
                  <a:lnTo>
                    <a:pt x="1100353" y="65192"/>
                  </a:lnTo>
                  <a:lnTo>
                    <a:pt x="1151904" y="63834"/>
                  </a:lnTo>
                  <a:lnTo>
                    <a:pt x="1204285" y="62470"/>
                  </a:lnTo>
                  <a:lnTo>
                    <a:pt x="1257485" y="61101"/>
                  </a:lnTo>
                  <a:lnTo>
                    <a:pt x="1311491" y="59728"/>
                  </a:lnTo>
                  <a:lnTo>
                    <a:pt x="1366292" y="58351"/>
                  </a:lnTo>
                  <a:lnTo>
                    <a:pt x="1421874" y="56972"/>
                  </a:lnTo>
                  <a:lnTo>
                    <a:pt x="1478226" y="55591"/>
                  </a:lnTo>
                  <a:lnTo>
                    <a:pt x="1535334" y="54211"/>
                  </a:lnTo>
                  <a:lnTo>
                    <a:pt x="1593188" y="52831"/>
                  </a:lnTo>
                  <a:lnTo>
                    <a:pt x="1651774" y="51453"/>
                  </a:lnTo>
                  <a:lnTo>
                    <a:pt x="1711080" y="50078"/>
                  </a:lnTo>
                  <a:lnTo>
                    <a:pt x="1771094" y="48707"/>
                  </a:lnTo>
                  <a:lnTo>
                    <a:pt x="1831803" y="47341"/>
                  </a:lnTo>
                  <a:lnTo>
                    <a:pt x="1893196" y="45980"/>
                  </a:lnTo>
                  <a:lnTo>
                    <a:pt x="1955260" y="44627"/>
                  </a:lnTo>
                  <a:lnTo>
                    <a:pt x="2017982" y="43281"/>
                  </a:lnTo>
                  <a:lnTo>
                    <a:pt x="2081350" y="41945"/>
                  </a:lnTo>
                  <a:lnTo>
                    <a:pt x="2145353" y="40618"/>
                  </a:lnTo>
                  <a:lnTo>
                    <a:pt x="2209977" y="39303"/>
                  </a:lnTo>
                  <a:lnTo>
                    <a:pt x="2275211" y="37999"/>
                  </a:lnTo>
                  <a:lnTo>
                    <a:pt x="2341042" y="36709"/>
                  </a:lnTo>
                  <a:lnTo>
                    <a:pt x="2407457" y="35432"/>
                  </a:lnTo>
                  <a:lnTo>
                    <a:pt x="2474445" y="34171"/>
                  </a:lnTo>
                  <a:lnTo>
                    <a:pt x="2541993" y="32926"/>
                  </a:lnTo>
                  <a:lnTo>
                    <a:pt x="2610088" y="31698"/>
                  </a:lnTo>
                  <a:lnTo>
                    <a:pt x="2678720" y="30488"/>
                  </a:lnTo>
                  <a:lnTo>
                    <a:pt x="2747874" y="29297"/>
                  </a:lnTo>
                  <a:lnTo>
                    <a:pt x="2817539" y="28127"/>
                  </a:lnTo>
                  <a:lnTo>
                    <a:pt x="2887703" y="26977"/>
                  </a:lnTo>
                  <a:lnTo>
                    <a:pt x="2958353" y="25850"/>
                  </a:lnTo>
                  <a:lnTo>
                    <a:pt x="3029478" y="24747"/>
                  </a:lnTo>
                  <a:lnTo>
                    <a:pt x="3101063" y="23667"/>
                  </a:lnTo>
                  <a:lnTo>
                    <a:pt x="3173098" y="22613"/>
                  </a:lnTo>
                  <a:lnTo>
                    <a:pt x="3245570" y="21585"/>
                  </a:lnTo>
                  <a:lnTo>
                    <a:pt x="3318467" y="20585"/>
                  </a:lnTo>
                  <a:lnTo>
                    <a:pt x="3391776" y="19613"/>
                  </a:lnTo>
                  <a:lnTo>
                    <a:pt x="3453786" y="18900"/>
                  </a:lnTo>
                  <a:lnTo>
                    <a:pt x="3515600" y="18214"/>
                  </a:lnTo>
                  <a:lnTo>
                    <a:pt x="3577217" y="17554"/>
                  </a:lnTo>
                  <a:lnTo>
                    <a:pt x="3638636" y="16919"/>
                  </a:lnTo>
                  <a:lnTo>
                    <a:pt x="3699857" y="16311"/>
                  </a:lnTo>
                  <a:lnTo>
                    <a:pt x="3760880" y="15729"/>
                  </a:lnTo>
                  <a:lnTo>
                    <a:pt x="3821704" y="15173"/>
                  </a:lnTo>
                  <a:lnTo>
                    <a:pt x="3882329" y="14643"/>
                  </a:lnTo>
                  <a:lnTo>
                    <a:pt x="3942755" y="14139"/>
                  </a:lnTo>
                  <a:lnTo>
                    <a:pt x="4002981" y="13661"/>
                  </a:lnTo>
                  <a:lnTo>
                    <a:pt x="4063007" y="13209"/>
                  </a:lnTo>
                  <a:lnTo>
                    <a:pt x="4122833" y="12783"/>
                  </a:lnTo>
                  <a:lnTo>
                    <a:pt x="4182457" y="12384"/>
                  </a:lnTo>
                  <a:lnTo>
                    <a:pt x="4241881" y="12011"/>
                  </a:lnTo>
                  <a:lnTo>
                    <a:pt x="4301102" y="11664"/>
                  </a:lnTo>
                  <a:lnTo>
                    <a:pt x="4360122" y="11343"/>
                  </a:lnTo>
                  <a:lnTo>
                    <a:pt x="4418939" y="11048"/>
                  </a:lnTo>
                  <a:lnTo>
                    <a:pt x="4477553" y="10780"/>
                  </a:lnTo>
                  <a:lnTo>
                    <a:pt x="4535965" y="10538"/>
                  </a:lnTo>
                  <a:lnTo>
                    <a:pt x="4594172" y="10322"/>
                  </a:lnTo>
                  <a:lnTo>
                    <a:pt x="4652176" y="10132"/>
                  </a:lnTo>
                  <a:lnTo>
                    <a:pt x="4709976" y="9969"/>
                  </a:lnTo>
                  <a:lnTo>
                    <a:pt x="4767570" y="9832"/>
                  </a:lnTo>
                  <a:lnTo>
                    <a:pt x="4824960" y="9721"/>
                  </a:lnTo>
                  <a:lnTo>
                    <a:pt x="4882145" y="9637"/>
                  </a:lnTo>
                  <a:lnTo>
                    <a:pt x="4939123" y="9579"/>
                  </a:lnTo>
                  <a:lnTo>
                    <a:pt x="4995896" y="9547"/>
                  </a:lnTo>
                  <a:lnTo>
                    <a:pt x="5052462" y="9542"/>
                  </a:lnTo>
                  <a:lnTo>
                    <a:pt x="5108820" y="9563"/>
                  </a:lnTo>
                  <a:lnTo>
                    <a:pt x="5164972" y="9610"/>
                  </a:lnTo>
                  <a:lnTo>
                    <a:pt x="5220916" y="9684"/>
                  </a:lnTo>
                  <a:lnTo>
                    <a:pt x="5276652" y="9785"/>
                  </a:lnTo>
                  <a:lnTo>
                    <a:pt x="5332180" y="9912"/>
                  </a:lnTo>
                  <a:lnTo>
                    <a:pt x="5387499" y="10065"/>
                  </a:lnTo>
                  <a:lnTo>
                    <a:pt x="5442608" y="10245"/>
                  </a:lnTo>
                  <a:lnTo>
                    <a:pt x="5497508" y="10451"/>
                  </a:lnTo>
                  <a:lnTo>
                    <a:pt x="5552198" y="10684"/>
                  </a:lnTo>
                  <a:lnTo>
                    <a:pt x="5606678" y="10943"/>
                  </a:lnTo>
                  <a:lnTo>
                    <a:pt x="5660947" y="11229"/>
                  </a:lnTo>
                  <a:lnTo>
                    <a:pt x="5715005" y="11542"/>
                  </a:lnTo>
                  <a:lnTo>
                    <a:pt x="5768852" y="11881"/>
                  </a:lnTo>
                  <a:lnTo>
                    <a:pt x="5822487" y="12246"/>
                  </a:lnTo>
                  <a:lnTo>
                    <a:pt x="5875909" y="12638"/>
                  </a:lnTo>
                  <a:lnTo>
                    <a:pt x="5929120" y="13057"/>
                  </a:lnTo>
                  <a:lnTo>
                    <a:pt x="5982117" y="13503"/>
                  </a:lnTo>
                  <a:lnTo>
                    <a:pt x="6034901" y="13975"/>
                  </a:lnTo>
                  <a:lnTo>
                    <a:pt x="6087471" y="14473"/>
                  </a:lnTo>
                  <a:lnTo>
                    <a:pt x="6139827" y="14999"/>
                  </a:lnTo>
                  <a:lnTo>
                    <a:pt x="6191969" y="15551"/>
                  </a:lnTo>
                  <a:lnTo>
                    <a:pt x="6243895" y="16130"/>
                  </a:lnTo>
                  <a:lnTo>
                    <a:pt x="6295607" y="16735"/>
                  </a:lnTo>
                  <a:lnTo>
                    <a:pt x="6347103" y="17368"/>
                  </a:lnTo>
                  <a:lnTo>
                    <a:pt x="6398383" y="18027"/>
                  </a:lnTo>
                  <a:lnTo>
                    <a:pt x="6449447" y="18712"/>
                  </a:lnTo>
                  <a:lnTo>
                    <a:pt x="6500294" y="19425"/>
                  </a:lnTo>
                  <a:lnTo>
                    <a:pt x="6550925" y="20164"/>
                  </a:lnTo>
                  <a:lnTo>
                    <a:pt x="6601337" y="20931"/>
                  </a:lnTo>
                  <a:lnTo>
                    <a:pt x="6651532" y="21724"/>
                  </a:lnTo>
                  <a:lnTo>
                    <a:pt x="6701509" y="22543"/>
                  </a:lnTo>
                  <a:lnTo>
                    <a:pt x="6751267" y="23390"/>
                  </a:lnTo>
                  <a:lnTo>
                    <a:pt x="6800806" y="24264"/>
                  </a:lnTo>
                  <a:lnTo>
                    <a:pt x="6850126" y="25164"/>
                  </a:lnTo>
                  <a:lnTo>
                    <a:pt x="6899226" y="26091"/>
                  </a:lnTo>
                  <a:lnTo>
                    <a:pt x="6948106" y="27046"/>
                  </a:lnTo>
                  <a:lnTo>
                    <a:pt x="6996765" y="28027"/>
                  </a:lnTo>
                  <a:lnTo>
                    <a:pt x="7045204" y="29035"/>
                  </a:lnTo>
                  <a:lnTo>
                    <a:pt x="7093421" y="30070"/>
                  </a:lnTo>
                  <a:lnTo>
                    <a:pt x="7141417" y="31132"/>
                  </a:lnTo>
                  <a:lnTo>
                    <a:pt x="7189191" y="32221"/>
                  </a:lnTo>
                  <a:lnTo>
                    <a:pt x="7236743" y="33337"/>
                  </a:lnTo>
                  <a:lnTo>
                    <a:pt x="7284072" y="34480"/>
                  </a:lnTo>
                  <a:lnTo>
                    <a:pt x="7331178" y="35650"/>
                  </a:lnTo>
                  <a:lnTo>
                    <a:pt x="7378060" y="36847"/>
                  </a:lnTo>
                  <a:lnTo>
                    <a:pt x="7424718" y="38072"/>
                  </a:lnTo>
                  <a:lnTo>
                    <a:pt x="7471153" y="39323"/>
                  </a:lnTo>
                  <a:lnTo>
                    <a:pt x="7517362" y="40601"/>
                  </a:lnTo>
                  <a:lnTo>
                    <a:pt x="7563347" y="41907"/>
                  </a:lnTo>
                  <a:lnTo>
                    <a:pt x="7609107" y="43239"/>
                  </a:lnTo>
                  <a:lnTo>
                    <a:pt x="7654640" y="44599"/>
                  </a:lnTo>
                  <a:lnTo>
                    <a:pt x="7699948" y="45986"/>
                  </a:lnTo>
                  <a:lnTo>
                    <a:pt x="7745029" y="47400"/>
                  </a:lnTo>
                  <a:lnTo>
                    <a:pt x="7789883" y="48841"/>
                  </a:lnTo>
                  <a:lnTo>
                    <a:pt x="7834510" y="50309"/>
                  </a:lnTo>
                  <a:lnTo>
                    <a:pt x="7878910" y="51805"/>
                  </a:lnTo>
                  <a:lnTo>
                    <a:pt x="7923081" y="53328"/>
                  </a:lnTo>
                  <a:lnTo>
                    <a:pt x="7967024" y="54878"/>
                  </a:lnTo>
                  <a:lnTo>
                    <a:pt x="8010739" y="56455"/>
                  </a:lnTo>
                  <a:lnTo>
                    <a:pt x="8054224" y="58060"/>
                  </a:lnTo>
                  <a:lnTo>
                    <a:pt x="8097480" y="59692"/>
                  </a:lnTo>
                  <a:lnTo>
                    <a:pt x="8140506" y="61351"/>
                  </a:lnTo>
                  <a:lnTo>
                    <a:pt x="8183301" y="63037"/>
                  </a:lnTo>
                  <a:lnTo>
                    <a:pt x="8225866" y="64751"/>
                  </a:lnTo>
                  <a:lnTo>
                    <a:pt x="8268200" y="66492"/>
                  </a:lnTo>
                  <a:lnTo>
                    <a:pt x="8310303" y="68261"/>
                  </a:lnTo>
                  <a:lnTo>
                    <a:pt x="8352174" y="70057"/>
                  </a:lnTo>
                  <a:lnTo>
                    <a:pt x="8393813" y="71880"/>
                  </a:lnTo>
                  <a:lnTo>
                    <a:pt x="8435220" y="73730"/>
                  </a:lnTo>
                  <a:lnTo>
                    <a:pt x="8476393" y="75608"/>
                  </a:lnTo>
                  <a:lnTo>
                    <a:pt x="8517333" y="77514"/>
                  </a:lnTo>
                  <a:lnTo>
                    <a:pt x="8558040" y="79447"/>
                  </a:lnTo>
                  <a:lnTo>
                    <a:pt x="8598513" y="81407"/>
                  </a:lnTo>
                  <a:lnTo>
                    <a:pt x="8638751" y="83395"/>
                  </a:lnTo>
                  <a:lnTo>
                    <a:pt x="8678755" y="85410"/>
                  </a:lnTo>
                  <a:lnTo>
                    <a:pt x="8718523" y="87453"/>
                  </a:lnTo>
                  <a:lnTo>
                    <a:pt x="8758056" y="89524"/>
                  </a:lnTo>
                  <a:lnTo>
                    <a:pt x="8797353" y="91622"/>
                  </a:lnTo>
                  <a:lnTo>
                    <a:pt x="9314918" y="119598"/>
                  </a:lnTo>
                  <a:lnTo>
                    <a:pt x="9603027" y="135168"/>
                  </a:lnTo>
                  <a:lnTo>
                    <a:pt x="9765708" y="143955"/>
                  </a:lnTo>
                  <a:lnTo>
                    <a:pt x="9906990" y="151578"/>
                  </a:lnTo>
                  <a:lnTo>
                    <a:pt x="9907486" y="142206"/>
                  </a:lnTo>
                  <a:lnTo>
                    <a:pt x="8797836" y="82249"/>
                  </a:lnTo>
                </a:path>
              </a:pathLst>
            </a:custGeom>
            <a:ln w="4114">
              <a:solidFill>
                <a:srgbClr val="E2E0D2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0" name="object 24"/>
            <p:cNvSpPr/>
            <p:nvPr/>
          </p:nvSpPr>
          <p:spPr>
            <a:xfrm>
              <a:off x="380" y="2390090"/>
              <a:ext cx="9906000" cy="151765"/>
            </a:xfrm>
            <a:custGeom>
              <a:avLst/>
              <a:gdLst/>
              <a:ahLst/>
              <a:cxnLst/>
              <a:rect l="l" t="t" r="r" b="b"/>
              <a:pathLst>
                <a:path w="9906000" h="151764">
                  <a:moveTo>
                    <a:pt x="9906000" y="151471"/>
                  </a:moveTo>
                  <a:lnTo>
                    <a:pt x="9906000" y="142099"/>
                  </a:lnTo>
                  <a:lnTo>
                    <a:pt x="8788400" y="82142"/>
                  </a:lnTo>
                  <a:lnTo>
                    <a:pt x="8750300" y="80059"/>
                  </a:lnTo>
                  <a:lnTo>
                    <a:pt x="8712200" y="78003"/>
                  </a:lnTo>
                  <a:lnTo>
                    <a:pt x="8674100" y="75975"/>
                  </a:lnTo>
                  <a:lnTo>
                    <a:pt x="8636000" y="73973"/>
                  </a:lnTo>
                  <a:lnTo>
                    <a:pt x="8597900" y="71999"/>
                  </a:lnTo>
                  <a:lnTo>
                    <a:pt x="8559800" y="70052"/>
                  </a:lnTo>
                  <a:lnTo>
                    <a:pt x="8509000" y="68132"/>
                  </a:lnTo>
                  <a:lnTo>
                    <a:pt x="8470900" y="66239"/>
                  </a:lnTo>
                  <a:lnTo>
                    <a:pt x="8432800" y="64373"/>
                  </a:lnTo>
                  <a:lnTo>
                    <a:pt x="8394700" y="62534"/>
                  </a:lnTo>
                  <a:lnTo>
                    <a:pt x="8356600" y="60722"/>
                  </a:lnTo>
                  <a:lnTo>
                    <a:pt x="8305800" y="58937"/>
                  </a:lnTo>
                  <a:lnTo>
                    <a:pt x="8267700" y="57179"/>
                  </a:lnTo>
                  <a:lnTo>
                    <a:pt x="8229600" y="55448"/>
                  </a:lnTo>
                  <a:lnTo>
                    <a:pt x="8178800" y="53744"/>
                  </a:lnTo>
                  <a:lnTo>
                    <a:pt x="8140700" y="52067"/>
                  </a:lnTo>
                  <a:lnTo>
                    <a:pt x="8102600" y="50417"/>
                  </a:lnTo>
                  <a:lnTo>
                    <a:pt x="8051800" y="48794"/>
                  </a:lnTo>
                  <a:lnTo>
                    <a:pt x="8013700" y="47197"/>
                  </a:lnTo>
                  <a:lnTo>
                    <a:pt x="7975600" y="45628"/>
                  </a:lnTo>
                  <a:lnTo>
                    <a:pt x="7924800" y="44085"/>
                  </a:lnTo>
                  <a:lnTo>
                    <a:pt x="7886700" y="42569"/>
                  </a:lnTo>
                  <a:lnTo>
                    <a:pt x="7835900" y="41080"/>
                  </a:lnTo>
                  <a:lnTo>
                    <a:pt x="7797800" y="39618"/>
                  </a:lnTo>
                  <a:lnTo>
                    <a:pt x="7747000" y="38182"/>
                  </a:lnTo>
                  <a:lnTo>
                    <a:pt x="7708900" y="36774"/>
                  </a:lnTo>
                  <a:lnTo>
                    <a:pt x="7658100" y="35392"/>
                  </a:lnTo>
                  <a:lnTo>
                    <a:pt x="7620000" y="34036"/>
                  </a:lnTo>
                  <a:lnTo>
                    <a:pt x="7569200" y="32708"/>
                  </a:lnTo>
                  <a:lnTo>
                    <a:pt x="7518400" y="31406"/>
                  </a:lnTo>
                  <a:lnTo>
                    <a:pt x="7480300" y="30130"/>
                  </a:lnTo>
                  <a:lnTo>
                    <a:pt x="7429500" y="28882"/>
                  </a:lnTo>
                  <a:lnTo>
                    <a:pt x="7391400" y="27660"/>
                  </a:lnTo>
                  <a:lnTo>
                    <a:pt x="7340600" y="26464"/>
                  </a:lnTo>
                  <a:lnTo>
                    <a:pt x="7289800" y="25295"/>
                  </a:lnTo>
                  <a:lnTo>
                    <a:pt x="7251700" y="24153"/>
                  </a:lnTo>
                  <a:lnTo>
                    <a:pt x="7200900" y="23037"/>
                  </a:lnTo>
                  <a:lnTo>
                    <a:pt x="7150100" y="21948"/>
                  </a:lnTo>
                  <a:lnTo>
                    <a:pt x="7099300" y="20885"/>
                  </a:lnTo>
                  <a:lnTo>
                    <a:pt x="7061200" y="19849"/>
                  </a:lnTo>
                  <a:lnTo>
                    <a:pt x="7010400" y="18839"/>
                  </a:lnTo>
                  <a:lnTo>
                    <a:pt x="6959600" y="17856"/>
                  </a:lnTo>
                  <a:lnTo>
                    <a:pt x="6908800" y="16899"/>
                  </a:lnTo>
                  <a:lnTo>
                    <a:pt x="6858000" y="15968"/>
                  </a:lnTo>
                  <a:lnTo>
                    <a:pt x="6819900" y="15064"/>
                  </a:lnTo>
                  <a:lnTo>
                    <a:pt x="6769100" y="14186"/>
                  </a:lnTo>
                  <a:lnTo>
                    <a:pt x="6718300" y="13335"/>
                  </a:lnTo>
                  <a:lnTo>
                    <a:pt x="6667500" y="12510"/>
                  </a:lnTo>
                  <a:lnTo>
                    <a:pt x="6616700" y="11711"/>
                  </a:lnTo>
                  <a:lnTo>
                    <a:pt x="6565900" y="10939"/>
                  </a:lnTo>
                  <a:lnTo>
                    <a:pt x="6515100" y="10193"/>
                  </a:lnTo>
                  <a:lnTo>
                    <a:pt x="6464300" y="9473"/>
                  </a:lnTo>
                  <a:lnTo>
                    <a:pt x="6413500" y="8779"/>
                  </a:lnTo>
                  <a:lnTo>
                    <a:pt x="6362700" y="8112"/>
                  </a:lnTo>
                  <a:lnTo>
                    <a:pt x="6311900" y="7471"/>
                  </a:lnTo>
                  <a:lnTo>
                    <a:pt x="6261100" y="6856"/>
                  </a:lnTo>
                  <a:lnTo>
                    <a:pt x="6210300" y="6267"/>
                  </a:lnTo>
                  <a:lnTo>
                    <a:pt x="6159500" y="5704"/>
                  </a:lnTo>
                  <a:lnTo>
                    <a:pt x="6108700" y="5168"/>
                  </a:lnTo>
                  <a:lnTo>
                    <a:pt x="6057900" y="4658"/>
                  </a:lnTo>
                  <a:lnTo>
                    <a:pt x="6007100" y="4173"/>
                  </a:lnTo>
                  <a:lnTo>
                    <a:pt x="5905500" y="3283"/>
                  </a:lnTo>
                  <a:lnTo>
                    <a:pt x="5842000" y="2877"/>
                  </a:lnTo>
                  <a:lnTo>
                    <a:pt x="5791200" y="2497"/>
                  </a:lnTo>
                  <a:lnTo>
                    <a:pt x="5740400" y="2143"/>
                  </a:lnTo>
                  <a:lnTo>
                    <a:pt x="5638800" y="1512"/>
                  </a:lnTo>
                  <a:lnTo>
                    <a:pt x="5473700" y="762"/>
                  </a:lnTo>
                  <a:lnTo>
                    <a:pt x="5422900" y="563"/>
                  </a:lnTo>
                  <a:lnTo>
                    <a:pt x="5308600" y="244"/>
                  </a:lnTo>
                  <a:lnTo>
                    <a:pt x="5257800" y="123"/>
                  </a:lnTo>
                  <a:lnTo>
                    <a:pt x="4864100" y="0"/>
                  </a:lnTo>
                  <a:lnTo>
                    <a:pt x="4749800" y="196"/>
                  </a:lnTo>
                  <a:lnTo>
                    <a:pt x="4635500" y="494"/>
                  </a:lnTo>
                  <a:lnTo>
                    <a:pt x="4521200" y="896"/>
                  </a:lnTo>
                  <a:lnTo>
                    <a:pt x="4406900" y="1399"/>
                  </a:lnTo>
                  <a:lnTo>
                    <a:pt x="4279900" y="2005"/>
                  </a:lnTo>
                  <a:lnTo>
                    <a:pt x="4165600" y="2713"/>
                  </a:lnTo>
                  <a:lnTo>
                    <a:pt x="3924300" y="4434"/>
                  </a:lnTo>
                  <a:lnTo>
                    <a:pt x="3683000" y="6561"/>
                  </a:lnTo>
                  <a:lnTo>
                    <a:pt x="3568700" y="7777"/>
                  </a:lnTo>
                  <a:lnTo>
                    <a:pt x="3441700" y="9094"/>
                  </a:lnTo>
                  <a:lnTo>
                    <a:pt x="3378200" y="9790"/>
                  </a:lnTo>
                  <a:lnTo>
                    <a:pt x="3302000" y="10785"/>
                  </a:lnTo>
                  <a:lnTo>
                    <a:pt x="3238500" y="11808"/>
                  </a:lnTo>
                  <a:lnTo>
                    <a:pt x="3162300" y="12860"/>
                  </a:lnTo>
                  <a:lnTo>
                    <a:pt x="3086100" y="13940"/>
                  </a:lnTo>
                  <a:lnTo>
                    <a:pt x="3009900" y="15045"/>
                  </a:lnTo>
                  <a:lnTo>
                    <a:pt x="2946400" y="16176"/>
                  </a:lnTo>
                  <a:lnTo>
                    <a:pt x="2870200" y="17331"/>
                  </a:lnTo>
                  <a:lnTo>
                    <a:pt x="2806700" y="18508"/>
                  </a:lnTo>
                  <a:lnTo>
                    <a:pt x="2654300" y="20928"/>
                  </a:lnTo>
                  <a:lnTo>
                    <a:pt x="2527300" y="23427"/>
                  </a:lnTo>
                  <a:lnTo>
                    <a:pt x="2451100" y="24703"/>
                  </a:lnTo>
                  <a:lnTo>
                    <a:pt x="2324100" y="27304"/>
                  </a:lnTo>
                  <a:lnTo>
                    <a:pt x="2247900" y="28626"/>
                  </a:lnTo>
                  <a:lnTo>
                    <a:pt x="2120900" y="31309"/>
                  </a:lnTo>
                  <a:lnTo>
                    <a:pt x="1993900" y="34036"/>
                  </a:lnTo>
                  <a:lnTo>
                    <a:pt x="1866900" y="36799"/>
                  </a:lnTo>
                  <a:lnTo>
                    <a:pt x="1739900" y="39589"/>
                  </a:lnTo>
                  <a:lnTo>
                    <a:pt x="1282700" y="50844"/>
                  </a:lnTo>
                  <a:lnTo>
                    <a:pt x="1168400" y="53638"/>
                  </a:lnTo>
                  <a:lnTo>
                    <a:pt x="1066800" y="56408"/>
                  </a:lnTo>
                  <a:lnTo>
                    <a:pt x="965200" y="59143"/>
                  </a:lnTo>
                  <a:lnTo>
                    <a:pt x="876300" y="61836"/>
                  </a:lnTo>
                  <a:lnTo>
                    <a:pt x="736600" y="65778"/>
                  </a:lnTo>
                  <a:lnTo>
                    <a:pt x="596900" y="69575"/>
                  </a:lnTo>
                  <a:lnTo>
                    <a:pt x="482600" y="73200"/>
                  </a:lnTo>
                  <a:lnTo>
                    <a:pt x="330200" y="77712"/>
                  </a:lnTo>
                  <a:lnTo>
                    <a:pt x="139700" y="83655"/>
                  </a:lnTo>
                  <a:lnTo>
                    <a:pt x="0" y="88488"/>
                  </a:lnTo>
                  <a:lnTo>
                    <a:pt x="0" y="97833"/>
                  </a:lnTo>
                  <a:lnTo>
                    <a:pt x="139700" y="93103"/>
                  </a:lnTo>
                  <a:lnTo>
                    <a:pt x="292100" y="88312"/>
                  </a:lnTo>
                  <a:lnTo>
                    <a:pt x="431800" y="83991"/>
                  </a:lnTo>
                  <a:lnTo>
                    <a:pt x="546100" y="80508"/>
                  </a:lnTo>
                  <a:lnTo>
                    <a:pt x="673100" y="76848"/>
                  </a:lnTo>
                  <a:lnTo>
                    <a:pt x="800100" y="73039"/>
                  </a:lnTo>
                  <a:lnTo>
                    <a:pt x="901700" y="70431"/>
                  </a:lnTo>
                  <a:lnTo>
                    <a:pt x="990600" y="67777"/>
                  </a:lnTo>
                  <a:lnTo>
                    <a:pt x="1092200" y="65085"/>
                  </a:lnTo>
                  <a:lnTo>
                    <a:pt x="1193800" y="62363"/>
                  </a:lnTo>
                  <a:lnTo>
                    <a:pt x="1308100" y="59621"/>
                  </a:lnTo>
                  <a:lnTo>
                    <a:pt x="1409700" y="56865"/>
                  </a:lnTo>
                  <a:lnTo>
                    <a:pt x="1524000" y="54104"/>
                  </a:lnTo>
                  <a:lnTo>
                    <a:pt x="1651000" y="51346"/>
                  </a:lnTo>
                  <a:lnTo>
                    <a:pt x="1765300" y="48600"/>
                  </a:lnTo>
                  <a:lnTo>
                    <a:pt x="1892300" y="45873"/>
                  </a:lnTo>
                  <a:lnTo>
                    <a:pt x="2006600" y="43174"/>
                  </a:lnTo>
                  <a:lnTo>
                    <a:pt x="2133600" y="40511"/>
                  </a:lnTo>
                  <a:lnTo>
                    <a:pt x="2273300" y="37892"/>
                  </a:lnTo>
                  <a:lnTo>
                    <a:pt x="2400300" y="35325"/>
                  </a:lnTo>
                  <a:lnTo>
                    <a:pt x="2463800" y="34064"/>
                  </a:lnTo>
                  <a:lnTo>
                    <a:pt x="2540000" y="32819"/>
                  </a:lnTo>
                  <a:lnTo>
                    <a:pt x="2667000" y="30381"/>
                  </a:lnTo>
                  <a:lnTo>
                    <a:pt x="2743200" y="29190"/>
                  </a:lnTo>
                  <a:lnTo>
                    <a:pt x="2806700" y="28020"/>
                  </a:lnTo>
                  <a:lnTo>
                    <a:pt x="2882900" y="26870"/>
                  </a:lnTo>
                  <a:lnTo>
                    <a:pt x="2946400" y="25743"/>
                  </a:lnTo>
                  <a:lnTo>
                    <a:pt x="3098800" y="23560"/>
                  </a:lnTo>
                  <a:lnTo>
                    <a:pt x="3162300" y="22506"/>
                  </a:lnTo>
                  <a:lnTo>
                    <a:pt x="3238500" y="21478"/>
                  </a:lnTo>
                  <a:lnTo>
                    <a:pt x="3314700" y="20478"/>
                  </a:lnTo>
                  <a:lnTo>
                    <a:pt x="3390900" y="19506"/>
                  </a:lnTo>
                  <a:lnTo>
                    <a:pt x="3505200" y="18107"/>
                  </a:lnTo>
                  <a:lnTo>
                    <a:pt x="3632200" y="16812"/>
                  </a:lnTo>
                  <a:lnTo>
                    <a:pt x="3873500" y="14536"/>
                  </a:lnTo>
                  <a:lnTo>
                    <a:pt x="4114800" y="12677"/>
                  </a:lnTo>
                  <a:lnTo>
                    <a:pt x="4241800" y="11904"/>
                  </a:lnTo>
                  <a:lnTo>
                    <a:pt x="4356100" y="11236"/>
                  </a:lnTo>
                  <a:lnTo>
                    <a:pt x="4470400" y="10673"/>
                  </a:lnTo>
                  <a:lnTo>
                    <a:pt x="4584700" y="10215"/>
                  </a:lnTo>
                  <a:lnTo>
                    <a:pt x="4699000" y="9862"/>
                  </a:lnTo>
                  <a:lnTo>
                    <a:pt x="4813300" y="9614"/>
                  </a:lnTo>
                  <a:lnTo>
                    <a:pt x="4914900" y="9488"/>
                  </a:lnTo>
                  <a:lnTo>
                    <a:pt x="5219700" y="9577"/>
                  </a:lnTo>
                  <a:lnTo>
                    <a:pt x="5384800" y="9958"/>
                  </a:lnTo>
                  <a:lnTo>
                    <a:pt x="5549900" y="10577"/>
                  </a:lnTo>
                  <a:lnTo>
                    <a:pt x="5715000" y="11435"/>
                  </a:lnTo>
                  <a:lnTo>
                    <a:pt x="5765800" y="11774"/>
                  </a:lnTo>
                  <a:lnTo>
                    <a:pt x="5816600" y="12139"/>
                  </a:lnTo>
                  <a:lnTo>
                    <a:pt x="5918200" y="12950"/>
                  </a:lnTo>
                  <a:lnTo>
                    <a:pt x="5981700" y="13396"/>
                  </a:lnTo>
                  <a:lnTo>
                    <a:pt x="6032500" y="13868"/>
                  </a:lnTo>
                  <a:lnTo>
                    <a:pt x="6083300" y="14367"/>
                  </a:lnTo>
                  <a:lnTo>
                    <a:pt x="6134100" y="14892"/>
                  </a:lnTo>
                  <a:lnTo>
                    <a:pt x="6184900" y="15444"/>
                  </a:lnTo>
                  <a:lnTo>
                    <a:pt x="6235700" y="16023"/>
                  </a:lnTo>
                  <a:lnTo>
                    <a:pt x="6286500" y="16628"/>
                  </a:lnTo>
                  <a:lnTo>
                    <a:pt x="6337300" y="17261"/>
                  </a:lnTo>
                  <a:lnTo>
                    <a:pt x="6388100" y="17920"/>
                  </a:lnTo>
                  <a:lnTo>
                    <a:pt x="6438900" y="18606"/>
                  </a:lnTo>
                  <a:lnTo>
                    <a:pt x="6489700" y="19318"/>
                  </a:lnTo>
                  <a:lnTo>
                    <a:pt x="6540500" y="20058"/>
                  </a:lnTo>
                  <a:lnTo>
                    <a:pt x="6591300" y="20824"/>
                  </a:lnTo>
                  <a:lnTo>
                    <a:pt x="6642100" y="21617"/>
                  </a:lnTo>
                  <a:lnTo>
                    <a:pt x="6692900" y="22437"/>
                  </a:lnTo>
                  <a:lnTo>
                    <a:pt x="6743700" y="23283"/>
                  </a:lnTo>
                  <a:lnTo>
                    <a:pt x="6794500" y="24157"/>
                  </a:lnTo>
                  <a:lnTo>
                    <a:pt x="6845300" y="25057"/>
                  </a:lnTo>
                  <a:lnTo>
                    <a:pt x="6896100" y="25985"/>
                  </a:lnTo>
                  <a:lnTo>
                    <a:pt x="6946900" y="26939"/>
                  </a:lnTo>
                  <a:lnTo>
                    <a:pt x="6985000" y="27920"/>
                  </a:lnTo>
                  <a:lnTo>
                    <a:pt x="7035800" y="28928"/>
                  </a:lnTo>
                  <a:lnTo>
                    <a:pt x="7086600" y="29963"/>
                  </a:lnTo>
                  <a:lnTo>
                    <a:pt x="7137400" y="31025"/>
                  </a:lnTo>
                  <a:lnTo>
                    <a:pt x="7188200" y="32114"/>
                  </a:lnTo>
                  <a:lnTo>
                    <a:pt x="7226300" y="33230"/>
                  </a:lnTo>
                  <a:lnTo>
                    <a:pt x="7277100" y="34373"/>
                  </a:lnTo>
                  <a:lnTo>
                    <a:pt x="7327900" y="35543"/>
                  </a:lnTo>
                  <a:lnTo>
                    <a:pt x="7366000" y="36741"/>
                  </a:lnTo>
                  <a:lnTo>
                    <a:pt x="7416800" y="37965"/>
                  </a:lnTo>
                  <a:lnTo>
                    <a:pt x="7467600" y="39216"/>
                  </a:lnTo>
                  <a:lnTo>
                    <a:pt x="7505700" y="40494"/>
                  </a:lnTo>
                  <a:lnTo>
                    <a:pt x="7556500" y="41800"/>
                  </a:lnTo>
                  <a:lnTo>
                    <a:pt x="7607300" y="43132"/>
                  </a:lnTo>
                  <a:lnTo>
                    <a:pt x="7645400" y="44492"/>
                  </a:lnTo>
                  <a:lnTo>
                    <a:pt x="7696200" y="45879"/>
                  </a:lnTo>
                  <a:lnTo>
                    <a:pt x="7734300" y="47293"/>
                  </a:lnTo>
                  <a:lnTo>
                    <a:pt x="7785100" y="48734"/>
                  </a:lnTo>
                  <a:lnTo>
                    <a:pt x="7823200" y="50203"/>
                  </a:lnTo>
                  <a:lnTo>
                    <a:pt x="7874000" y="51698"/>
                  </a:lnTo>
                  <a:lnTo>
                    <a:pt x="7912100" y="53221"/>
                  </a:lnTo>
                  <a:lnTo>
                    <a:pt x="7962900" y="54771"/>
                  </a:lnTo>
                  <a:lnTo>
                    <a:pt x="8001000" y="56348"/>
                  </a:lnTo>
                  <a:lnTo>
                    <a:pt x="8051800" y="57953"/>
                  </a:lnTo>
                  <a:lnTo>
                    <a:pt x="8089900" y="59585"/>
                  </a:lnTo>
                  <a:lnTo>
                    <a:pt x="8128000" y="61244"/>
                  </a:lnTo>
                  <a:lnTo>
                    <a:pt x="8178800" y="62930"/>
                  </a:lnTo>
                  <a:lnTo>
                    <a:pt x="8216900" y="64644"/>
                  </a:lnTo>
                  <a:lnTo>
                    <a:pt x="8267700" y="66385"/>
                  </a:lnTo>
                  <a:lnTo>
                    <a:pt x="8305800" y="68154"/>
                  </a:lnTo>
                  <a:lnTo>
                    <a:pt x="8343900" y="69950"/>
                  </a:lnTo>
                  <a:lnTo>
                    <a:pt x="8382000" y="71773"/>
                  </a:lnTo>
                  <a:lnTo>
                    <a:pt x="8432800" y="73624"/>
                  </a:lnTo>
                  <a:lnTo>
                    <a:pt x="8470900" y="75502"/>
                  </a:lnTo>
                  <a:lnTo>
                    <a:pt x="8509000" y="77407"/>
                  </a:lnTo>
                  <a:lnTo>
                    <a:pt x="8547100" y="79340"/>
                  </a:lnTo>
                  <a:lnTo>
                    <a:pt x="8597900" y="81300"/>
                  </a:lnTo>
                  <a:lnTo>
                    <a:pt x="8636000" y="83288"/>
                  </a:lnTo>
                  <a:lnTo>
                    <a:pt x="8674100" y="85304"/>
                  </a:lnTo>
                  <a:lnTo>
                    <a:pt x="8712200" y="87346"/>
                  </a:lnTo>
                  <a:lnTo>
                    <a:pt x="8750300" y="89417"/>
                  </a:lnTo>
                  <a:lnTo>
                    <a:pt x="8788400" y="91515"/>
                  </a:lnTo>
                  <a:lnTo>
                    <a:pt x="9906000" y="151471"/>
                  </a:lnTo>
                  <a:close/>
                </a:path>
              </a:pathLst>
            </a:custGeom>
            <a:solidFill>
              <a:srgbClr val="9DC3E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1" name="object 25"/>
          <p:cNvSpPr txBox="1"/>
          <p:nvPr/>
        </p:nvSpPr>
        <p:spPr>
          <a:xfrm>
            <a:off x="3286665" y="3075005"/>
            <a:ext cx="5581527" cy="130078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8383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Wissahickon</a:t>
            </a:r>
            <a:endParaRPr sz="838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object 32"/>
          <p:cNvSpPr txBox="1"/>
          <p:nvPr/>
        </p:nvSpPr>
        <p:spPr>
          <a:xfrm>
            <a:off x="2567126" y="4150939"/>
            <a:ext cx="6301067" cy="762083"/>
          </a:xfrm>
          <a:prstGeom prst="rect">
            <a:avLst/>
          </a:prstGeom>
        </p:spPr>
        <p:txBody>
          <a:bodyPr vert="horz" wrap="square" lIns="0" tIns="15128" rIns="0" bIns="0" rtlCol="0">
            <a:spAutoFit/>
          </a:bodyPr>
          <a:lstStyle/>
          <a:p>
            <a:pPr marL="11206">
              <a:spcBef>
                <a:spcPts val="119"/>
              </a:spcBef>
            </a:pPr>
            <a:r>
              <a:rPr sz="485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Clean</a:t>
            </a:r>
            <a:r>
              <a:rPr sz="4853" i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853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Water</a:t>
            </a:r>
            <a:r>
              <a:rPr sz="4853" i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853" i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Partnership</a:t>
            </a:r>
            <a:endParaRPr sz="48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815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852302"/>
            <a:ext cx="9144000" cy="40239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76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5443" y="439273"/>
            <a:ext cx="6029865" cy="5199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en" sz="2800" b="1" dirty="0">
                <a:solidFill>
                  <a:srgbClr val="002060"/>
                </a:solidFill>
              </a:rPr>
              <a:t>PRESENTERS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261" t="4136" r="18489" b="20598"/>
          <a:stretch/>
        </p:blipFill>
        <p:spPr>
          <a:xfrm>
            <a:off x="5973034" y="1388572"/>
            <a:ext cx="2006599" cy="2365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2" descr="No photo description availabl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4544" r="21758" b="41692"/>
          <a:stretch/>
        </p:blipFill>
        <p:spPr bwMode="auto">
          <a:xfrm>
            <a:off x="3294891" y="1382300"/>
            <a:ext cx="2006599" cy="23777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54;p13"/>
          <p:cNvSpPr txBox="1">
            <a:spLocks/>
          </p:cNvSpPr>
          <p:nvPr/>
        </p:nvSpPr>
        <p:spPr>
          <a:xfrm>
            <a:off x="501854" y="3800202"/>
            <a:ext cx="2236389" cy="1766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Drew Shaw</a:t>
            </a:r>
          </a:p>
          <a:p>
            <a:pPr algn="ctr">
              <a:spcBef>
                <a:spcPts val="0"/>
              </a:spcBef>
              <a:buSzPts val="990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Planning Manager,</a:t>
            </a: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Montgomery County Planning Commission</a:t>
            </a:r>
          </a:p>
        </p:txBody>
      </p:sp>
      <p:sp>
        <p:nvSpPr>
          <p:cNvPr id="17" name="Google Shape;54;p13"/>
          <p:cNvSpPr txBox="1">
            <a:spLocks/>
          </p:cNvSpPr>
          <p:nvPr/>
        </p:nvSpPr>
        <p:spPr>
          <a:xfrm>
            <a:off x="3016567" y="3609857"/>
            <a:ext cx="2563245" cy="21559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Brandon Ford</a:t>
            </a:r>
          </a:p>
          <a:p>
            <a:pPr algn="ctr">
              <a:spcBef>
                <a:spcPts val="0"/>
              </a:spcBef>
              <a:buSzPts val="990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Watershed Partnership Co-Chair</a:t>
            </a:r>
          </a:p>
          <a:p>
            <a:pPr algn="ctr">
              <a:spcBef>
                <a:spcPts val="0"/>
              </a:spcBef>
              <a:buSzPts val="990"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Township Manager,</a:t>
            </a: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Springfield Township</a:t>
            </a:r>
          </a:p>
        </p:txBody>
      </p:sp>
      <p:sp>
        <p:nvSpPr>
          <p:cNvPr id="18" name="Google Shape;54;p13"/>
          <p:cNvSpPr txBox="1">
            <a:spLocks/>
          </p:cNvSpPr>
          <p:nvPr/>
        </p:nvSpPr>
        <p:spPr>
          <a:xfrm>
            <a:off x="5858136" y="3800203"/>
            <a:ext cx="2236389" cy="176647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SzPts val="990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Erin Landis</a:t>
            </a:r>
          </a:p>
          <a:p>
            <a:pPr algn="ctr">
              <a:spcBef>
                <a:spcPts val="0"/>
              </a:spcBef>
              <a:buSzPts val="990"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Water Programs Manager,</a:t>
            </a:r>
          </a:p>
          <a:p>
            <a:pPr algn="ctr">
              <a:spcBef>
                <a:spcPts val="0"/>
              </a:spcBef>
              <a:buSzPts val="990"/>
            </a:pPr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Wissahickon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Trails</a:t>
            </a:r>
          </a:p>
          <a:p>
            <a:pPr algn="ctr">
              <a:spcBef>
                <a:spcPts val="0"/>
              </a:spcBef>
              <a:buSzPts val="990"/>
            </a:pP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7" y="1382300"/>
            <a:ext cx="1817928" cy="2368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71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5080958"/>
            <a:ext cx="9144000" cy="17770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15390" r="11196" b="10244"/>
          <a:stretch/>
        </p:blipFill>
        <p:spPr>
          <a:xfrm>
            <a:off x="462874" y="1019999"/>
            <a:ext cx="3968235" cy="51585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2" name="Google Shape;54;p13"/>
          <p:cNvSpPr txBox="1">
            <a:spLocks noGrp="1"/>
          </p:cNvSpPr>
          <p:nvPr>
            <p:ph type="ctrTitle"/>
          </p:nvPr>
        </p:nvSpPr>
        <p:spPr>
          <a:xfrm>
            <a:off x="405443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en" sz="2400" b="1" dirty="0">
                <a:solidFill>
                  <a:srgbClr val="002060"/>
                </a:solidFill>
              </a:rPr>
              <a:t>ABOUT THE PARTNERSHIP</a:t>
            </a:r>
            <a:endParaRPr sz="2400" b="1" dirty="0">
              <a:solidFill>
                <a:srgbClr val="002060"/>
              </a:solidFill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4839419" y="1184685"/>
            <a:ext cx="4016968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 marR="295851"/>
            <a:r>
              <a:rPr lang="en-US" sz="2000" b="1" spc="-9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voluntary collaboration of over a dozen municipalities and four wastewater facilities: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18"/>
          <p:cNvSpPr txBox="1"/>
          <p:nvPr/>
        </p:nvSpPr>
        <p:spPr>
          <a:xfrm>
            <a:off x="5388719" y="2286375"/>
            <a:ext cx="3346971" cy="368868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257749">
              <a:spcBef>
                <a:spcPts val="84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Abington</a:t>
            </a:r>
            <a:r>
              <a:rPr spc="115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57749">
              <a:spcBef>
                <a:spcPts val="84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Ambler</a:t>
            </a:r>
            <a:r>
              <a:rPr spc="7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Borough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57749">
              <a:spcBef>
                <a:spcPts val="84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Cheltenham</a:t>
            </a:r>
            <a:r>
              <a:rPr spc="132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57749">
              <a:spcBef>
                <a:spcPts val="84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Lansdale</a:t>
            </a:r>
            <a:r>
              <a:rPr spc="97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Borough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4483">
              <a:spcBef>
                <a:spcPts val="66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Lower</a:t>
            </a:r>
            <a:r>
              <a:rPr spc="97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Gwynedd</a:t>
            </a:r>
            <a:r>
              <a:rPr spc="88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4483">
              <a:spcBef>
                <a:spcPts val="66"/>
              </a:spcBef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ontgomery</a:t>
            </a:r>
            <a:r>
              <a:rPr spc="146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91368">
              <a:spcBef>
                <a:spcPts val="9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North</a:t>
            </a:r>
            <a:r>
              <a:rPr spc="7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Wales</a:t>
            </a:r>
            <a:r>
              <a:rPr spc="66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Borough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91368">
              <a:spcBef>
                <a:spcPts val="9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Springfield</a:t>
            </a:r>
            <a:r>
              <a:rPr spc="132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19051">
              <a:spcBef>
                <a:spcPts val="9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Upper</a:t>
            </a:r>
            <a:r>
              <a:rPr spc="84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Dublin</a:t>
            </a:r>
            <a:r>
              <a:rPr spc="84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19051">
              <a:spcBef>
                <a:spcPts val="9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Upper</a:t>
            </a:r>
            <a:r>
              <a:rPr spc="84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Gwynedd</a:t>
            </a:r>
            <a:r>
              <a:rPr spc="97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49905">
              <a:spcBef>
                <a:spcPts val="13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Whitemarsh</a:t>
            </a:r>
            <a:r>
              <a:rPr spc="132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 </a:t>
            </a:r>
            <a:endParaRPr lang="en-US" spc="-9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 marR="249905">
              <a:spcBef>
                <a:spcPts val="13"/>
              </a:spcBef>
            </a:pPr>
            <a:r>
              <a:rPr dirty="0" err="1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Whitpain</a:t>
            </a:r>
            <a:r>
              <a:rPr spc="11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Township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11206">
              <a:spcBef>
                <a:spcPts val="115"/>
              </a:spcBef>
            </a:pP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City</a:t>
            </a:r>
            <a:r>
              <a:rPr spc="22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of</a:t>
            </a:r>
            <a:r>
              <a:rPr spc="3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pc="-9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Philadelphia</a:t>
            </a:r>
            <a:endParaRPr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771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5443" y="632659"/>
            <a:ext cx="6029865" cy="5583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>
              <a:spcBef>
                <a:spcPts val="0"/>
              </a:spcBef>
              <a:buSzPts val="990"/>
            </a:pPr>
            <a:r>
              <a:rPr lang="en" sz="2800" b="1" dirty="0">
                <a:solidFill>
                  <a:srgbClr val="002060"/>
                </a:solidFill>
              </a:rPr>
              <a:t>WHAT IS A TMDL?</a:t>
            </a:r>
            <a:br>
              <a:rPr lang="en" sz="2800" b="1" dirty="0">
                <a:solidFill>
                  <a:srgbClr val="002060"/>
                </a:solidFill>
              </a:rPr>
            </a:br>
            <a:r>
              <a:rPr lang="en" sz="2800" b="1" dirty="0">
                <a:solidFill>
                  <a:srgbClr val="002060"/>
                </a:solidFill>
              </a:rPr>
              <a:t>Total Maximum Daily Load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628" y="1390646"/>
            <a:ext cx="7538747" cy="515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40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223933"/>
            <a:ext cx="9144000" cy="16340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4069995" y="1297476"/>
            <a:ext cx="4775910" cy="4946528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354106" marR="4483" indent="-342900">
              <a:lnSpc>
                <a:spcPct val="98700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locally-driven alternative to the costly and time-consuming TMDL requirement mandated by PA DEP</a:t>
            </a:r>
          </a:p>
          <a:p>
            <a:pPr marL="354106" marR="4483" indent="-342900">
              <a:lnSpc>
                <a:spcPct val="98700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21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106" marR="4483" indent="-342900">
              <a:lnSpc>
                <a:spcPct val="98700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adaptive,</a:t>
            </a:r>
            <a:r>
              <a:rPr sz="2000" spc="71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</a:t>
            </a:r>
            <a:r>
              <a:rPr sz="2000" spc="71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sz="2000" spc="57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8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sz="2000" spc="-22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sz="2000" spc="49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sz="2000" spc="44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35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habitat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spc="53" dirty="0">
              <a:solidFill>
                <a:srgbClr val="21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106" marR="4483" indent="-342900">
              <a:lnSpc>
                <a:spcPct val="98700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endParaRPr lang="en-US" sz="1600" spc="53" dirty="0">
              <a:solidFill>
                <a:srgbClr val="2120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106" marR="4483" indent="-342900">
              <a:lnSpc>
                <a:spcPct val="98700"/>
              </a:lnSpc>
              <a:spcBef>
                <a:spcPts val="132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ontinua</a:t>
            </a: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lly</a:t>
            </a:r>
            <a:r>
              <a:rPr sz="2000" spc="71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</a:t>
            </a: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sz="2000" spc="31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sz="2000" spc="49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2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sz="2000" spc="57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positively</a:t>
            </a:r>
            <a:r>
              <a:rPr sz="2000" spc="44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sz="2000" spc="57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2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watershed</a:t>
            </a:r>
            <a:r>
              <a:rPr sz="2000" spc="66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sz="2000" spc="53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9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5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106" marR="34180" indent="-342900">
              <a:lnSpc>
                <a:spcPct val="986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projects include, but not limited to:</a:t>
            </a:r>
          </a:p>
          <a:p>
            <a:pPr marL="468406" marR="34180" lvl="1">
              <a:lnSpc>
                <a:spcPct val="98600"/>
              </a:lnSpc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Streambank Stabilization</a:t>
            </a:r>
          </a:p>
          <a:p>
            <a:pPr marL="468406" marR="34180" lvl="1">
              <a:lnSpc>
                <a:spcPct val="98600"/>
              </a:lnSpc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Basin Retrofits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/Naturalizations</a:t>
            </a:r>
          </a:p>
          <a:p>
            <a:pPr marL="468406" marR="34180" lvl="1">
              <a:lnSpc>
                <a:spcPct val="98600"/>
              </a:lnSpc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Habitat Restoration</a:t>
            </a:r>
          </a:p>
          <a:p>
            <a:pPr marL="468406" marR="34180" lvl="1">
              <a:lnSpc>
                <a:spcPct val="98600"/>
              </a:lnSpc>
            </a:pPr>
            <a:r>
              <a:rPr lang="en-US" sz="2000" dirty="0">
                <a:solidFill>
                  <a:srgbClr val="2120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Riparian Buffers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0" name="Google Shape;54;p13"/>
          <p:cNvSpPr txBox="1">
            <a:spLocks/>
          </p:cNvSpPr>
          <p:nvPr/>
        </p:nvSpPr>
        <p:spPr>
          <a:xfrm>
            <a:off x="248820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WATER QUALITY PLAN?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75" y="1162559"/>
            <a:ext cx="3462528" cy="5193792"/>
          </a:xfrm>
          <a:prstGeom prst="rect">
            <a:avLst/>
          </a:prstGeom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535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8247" y="1350478"/>
            <a:ext cx="7001949" cy="944316"/>
          </a:xfrm>
          <a:prstGeom prst="rect">
            <a:avLst/>
          </a:prstGeom>
          <a:solidFill>
            <a:srgbClr val="002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29" descr="Natural Resources &amp; Energy Working Group - Stormwater Icon | Full Size PNG  Download | Seek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8" y="1240321"/>
            <a:ext cx="1162130" cy="116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48247" y="3749625"/>
            <a:ext cx="7001949" cy="944316"/>
          </a:xfrm>
          <a:prstGeom prst="rect">
            <a:avLst/>
          </a:prstGeom>
          <a:solidFill>
            <a:srgbClr val="D48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48245" y="2556403"/>
            <a:ext cx="7011482" cy="944316"/>
          </a:xfrm>
          <a:prstGeom prst="rect">
            <a:avLst/>
          </a:prstGeom>
          <a:solidFill>
            <a:srgbClr val="B1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9" name="Picture 18" descr="St. Augustine Construction Attorneys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20" y="3643857"/>
            <a:ext cx="1145833" cy="115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everage the experience gained from more than 7,300 design &amp; construction  projects"/>
          <p:cNvPicPr/>
          <p:nvPr/>
        </p:nvPicPr>
        <p:blipFill rotWithShape="1"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4483" r="16149" b="5211"/>
          <a:stretch/>
        </p:blipFill>
        <p:spPr bwMode="auto">
          <a:xfrm>
            <a:off x="765211" y="2425602"/>
            <a:ext cx="1186042" cy="11822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018221" y="2452991"/>
            <a:ext cx="6641506" cy="6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ENDURING PARTNERSHIPS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emphasize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mutual assets, pooled resources, &amp; shared purposes to meet obligations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008688" y="3929649"/>
            <a:ext cx="6516744" cy="6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 CAPABILITY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tackling regional challenges that would be more difficult and costly if addressed alone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008688" y="1526433"/>
            <a:ext cx="6516744" cy="6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HOLISTIC APPROACH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addressing water quality and stormwater across the entire watershed vs. individually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38712" y="4981410"/>
            <a:ext cx="7011482" cy="944316"/>
          </a:xfrm>
          <a:prstGeom prst="rect">
            <a:avLst/>
          </a:prstGeom>
          <a:solidFill>
            <a:srgbClr val="7DA7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5" name="Picture 30" descr="Linkedin Logo Circle, Dollar Sign Icon Blue Png For Kids, dollar sign icon, dollar sign png | Pngbyte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8" y="4872377"/>
            <a:ext cx="1156368" cy="11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000318" y="5139857"/>
            <a:ext cx="6309963" cy="6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ECONOMIES OF SCALE </a:t>
            </a:r>
            <a:r>
              <a:rPr lang="en-US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capitalizing on cost savings of larger projects with the cost spread over the partnership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54;p13"/>
          <p:cNvSpPr txBox="1">
            <a:spLocks/>
          </p:cNvSpPr>
          <p:nvPr/>
        </p:nvSpPr>
        <p:spPr>
          <a:xfrm>
            <a:off x="248820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OF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268583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2" name="Google Shape;54;p13"/>
          <p:cNvSpPr txBox="1">
            <a:spLocks/>
          </p:cNvSpPr>
          <p:nvPr/>
        </p:nvSpPr>
        <p:spPr>
          <a:xfrm>
            <a:off x="405443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BIGGER IMPACT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3108" b="6279"/>
          <a:stretch/>
        </p:blipFill>
        <p:spPr bwMode="auto">
          <a:xfrm>
            <a:off x="587113" y="1254012"/>
            <a:ext cx="7794886" cy="49266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1" name="Google Shape;54;p13"/>
          <p:cNvSpPr txBox="1">
            <a:spLocks/>
          </p:cNvSpPr>
          <p:nvPr/>
        </p:nvSpPr>
        <p:spPr>
          <a:xfrm>
            <a:off x="405443" y="950856"/>
            <a:ext cx="5909095" cy="2548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WQIP = Water Quality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203024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040659"/>
            <a:ext cx="9144000" cy="28173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2" name="Google Shape;54;p13"/>
          <p:cNvSpPr txBox="1">
            <a:spLocks/>
          </p:cNvSpPr>
          <p:nvPr/>
        </p:nvSpPr>
        <p:spPr>
          <a:xfrm>
            <a:off x="405443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67667" y="1473215"/>
            <a:ext cx="4919134" cy="32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INTER-GOVERNMENTAL AGREEMENT SIGNED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marR="13208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8738" marR="13208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COLLECTED &amp;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SCI. MODEL DEVELOPED 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32080" algn="just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Collaborated with technical consultants and Temple University to collect data and project WQIP impact</a:t>
            </a:r>
          </a:p>
          <a:p>
            <a:pPr marL="342900" marR="132080" algn="just"/>
            <a:endParaRPr lang="en-US" sz="1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 lv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QUALITY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IDENTIFIED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13208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methods of analysis including modeling of the watershed have been used to identify priority projects</a:t>
            </a:r>
          </a:p>
          <a:p>
            <a:pPr marL="228600" marR="132080" algn="just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WQIP FINALIZED &amp; SUBMITTED</a:t>
            </a:r>
          </a:p>
          <a:p>
            <a:pPr marR="132080" algn="just">
              <a:lnSpc>
                <a:spcPct val="115000"/>
              </a:lnSpc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 algn="just">
              <a:lnSpc>
                <a:spcPct val="115000"/>
              </a:lnSpc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NEGOTIATED WITH REGULATORS ON WQIP</a:t>
            </a:r>
          </a:p>
          <a:p>
            <a:pPr marL="228600" marR="132080" algn="just">
              <a:lnSpc>
                <a:spcPct val="115000"/>
              </a:lnSpc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with state and federal regulators to revise draft WQIP and resubmit for approval. </a:t>
            </a:r>
          </a:p>
          <a:p>
            <a:pPr marR="132080" algn="just">
              <a:lnSpc>
                <a:spcPct val="115000"/>
              </a:lnSpc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t="1" b="-542"/>
          <a:stretch/>
        </p:blipFill>
        <p:spPr bwMode="auto">
          <a:xfrm>
            <a:off x="405442" y="1473214"/>
            <a:ext cx="3125157" cy="378458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722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48518"/>
            <a:ext cx="9144000" cy="19094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  <a:gs pos="27000">
                <a:schemeClr val="accent5">
                  <a:lumMod val="60000"/>
                  <a:lumOff val="40000"/>
                </a:schemeClr>
              </a:gs>
              <a:gs pos="0">
                <a:schemeClr val="accent5">
                  <a:lumMod val="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t="15437"/>
          <a:stretch/>
        </p:blipFill>
        <p:spPr>
          <a:xfrm>
            <a:off x="5973034" y="187016"/>
            <a:ext cx="3015693" cy="891286"/>
          </a:xfrm>
          <a:prstGeom prst="rect">
            <a:avLst/>
          </a:prstGeom>
        </p:spPr>
      </p:pic>
      <p:sp>
        <p:nvSpPr>
          <p:cNvPr id="12" name="Google Shape;54;p13"/>
          <p:cNvSpPr txBox="1">
            <a:spLocks/>
          </p:cNvSpPr>
          <p:nvPr/>
        </p:nvSpPr>
        <p:spPr>
          <a:xfrm>
            <a:off x="405443" y="362728"/>
            <a:ext cx="5909095" cy="539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990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FUNDING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85"/>
          <a:stretch/>
        </p:blipFill>
        <p:spPr>
          <a:xfrm>
            <a:off x="405443" y="1337733"/>
            <a:ext cx="3825882" cy="427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34518" y="1481647"/>
            <a:ext cx="4221868" cy="32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AWARDED $1.5 MILLION IN COUNTY FUNDS FOR PROJECTS</a:t>
            </a:r>
          </a:p>
          <a:p>
            <a:pPr marR="132080">
              <a:lnSpc>
                <a:spcPct val="115000"/>
              </a:lnSpc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will be selected based on readiness and watershed-wise impact</a:t>
            </a:r>
          </a:p>
          <a:p>
            <a:pPr marR="132080"/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Projects must be identified by 2024</a:t>
            </a:r>
          </a:p>
          <a:p>
            <a:pPr marR="132080"/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Construction must be completed by December 31, 2026.</a:t>
            </a:r>
          </a:p>
          <a:p>
            <a:pPr marR="132080"/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>
              <a:lnSpc>
                <a:spcPct val="115000"/>
              </a:lnSpc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>
              <a:lnSpc>
                <a:spcPct val="115000"/>
              </a:lnSpc>
            </a:pPr>
            <a:endParaRPr lang="en-US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3208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6798986" y="6325953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13391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DE2DB809FFD4C816242816BDA3BF3" ma:contentTypeVersion="11" ma:contentTypeDescription="Create a new document." ma:contentTypeScope="" ma:versionID="4a41d0e9550e13b28d1cc78664b1dbf2">
  <xsd:schema xmlns:xsd="http://www.w3.org/2001/XMLSchema" xmlns:xs="http://www.w3.org/2001/XMLSchema" xmlns:p="http://schemas.microsoft.com/office/2006/metadata/properties" xmlns:ns2="20d3adb2-fe3f-403a-83ea-74b6668b1a4c" xmlns:ns3="7e90773c-f22d-432c-8394-4a632504fff2" targetNamespace="http://schemas.microsoft.com/office/2006/metadata/properties" ma:root="true" ma:fieldsID="d7ecffd08dbee1f7c9360435508a3fbe" ns2:_="" ns3:_="">
    <xsd:import namespace="20d3adb2-fe3f-403a-83ea-74b6668b1a4c"/>
    <xsd:import namespace="7e90773c-f22d-432c-8394-4a632504ff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3adb2-fe3f-403a-83ea-74b6668b1a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0773c-f22d-432c-8394-4a632504ff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33B3C-FB77-4DB0-AB63-1FFDA3AF899D}"/>
</file>

<file path=customXml/itemProps2.xml><?xml version="1.0" encoding="utf-8"?>
<ds:datastoreItem xmlns:ds="http://schemas.openxmlformats.org/officeDocument/2006/customXml" ds:itemID="{7930B45C-5FAA-40FE-A2F7-7892188899C8}"/>
</file>

<file path=customXml/itemProps3.xml><?xml version="1.0" encoding="utf-8"?>
<ds:datastoreItem xmlns:ds="http://schemas.openxmlformats.org/officeDocument/2006/customXml" ds:itemID="{68FEA9ED-150B-46F3-8032-7C247FFEC4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417</Words>
  <Application>Microsoft Office PowerPoint</Application>
  <PresentationFormat>On-screen Show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Calisto MT</vt:lpstr>
      <vt:lpstr>Times New Roman</vt:lpstr>
      <vt:lpstr>Office Theme</vt:lpstr>
      <vt:lpstr>PowerPoint Presentation</vt:lpstr>
      <vt:lpstr>PRESENTERS</vt:lpstr>
      <vt:lpstr>ABOUT THE PARTNERSHIP</vt:lpstr>
      <vt:lpstr>WHAT IS A TMDL? Total Maximum Daily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Shaw, Drew</dc:creator>
  <cp:lastModifiedBy>Jamie Worman</cp:lastModifiedBy>
  <cp:revision>38</cp:revision>
  <cp:lastPrinted>2022-10-10T16:11:34Z</cp:lastPrinted>
  <dcterms:created xsi:type="dcterms:W3CDTF">2022-10-06T15:17:01Z</dcterms:created>
  <dcterms:modified xsi:type="dcterms:W3CDTF">2022-10-18T15:00:59Z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0x010100E7CDE2DB809FFD4C816242816BDA3BF3</vt:lpwstr>
  </property>
</Properties>
</file>